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7199313" cy="1079976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11.03.2016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003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11.03.2016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422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11.03.2016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659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11.03.2016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407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11.03.2016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25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11.03.2016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93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11.03.2016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541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11.03.2016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379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11.03.2016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501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11.03.2016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23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03D4-5AE7-42E0-A193-1F0549FAD5B3}" type="datetimeFigureOut">
              <a:rPr lang="nb-NO" smtClean="0"/>
              <a:t>11.03.2016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504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803D4-5AE7-42E0-A193-1F0549FAD5B3}" type="datetimeFigureOut">
              <a:rPr lang="nb-NO" smtClean="0"/>
              <a:t>11.03.2016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84038-5CE3-4450-8DEE-80439935D0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03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4068"/>
            <a:ext cx="3600450" cy="4676775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8920"/>
            <a:ext cx="3600450" cy="4676775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863" y="464068"/>
            <a:ext cx="3600450" cy="4676775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863" y="5658920"/>
            <a:ext cx="3600450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293"/>
            <a:ext cx="3600450" cy="4676775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8920"/>
            <a:ext cx="3600450" cy="4676775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863" y="318293"/>
            <a:ext cx="3600450" cy="467677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863" y="5658919"/>
            <a:ext cx="3600450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1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18" y="331546"/>
            <a:ext cx="3600450" cy="4676775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18" y="5632415"/>
            <a:ext cx="3600450" cy="467677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1192696" y="1577009"/>
            <a:ext cx="181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latin typeface="Comic Sans MS" panose="030F0702030302020204" pitchFamily="66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192696" y="6891130"/>
            <a:ext cx="1802295" cy="371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95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Office PowerPoint</Application>
  <PresentationFormat>Egendefinert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Office-tema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Mamma</dc:creator>
  <cp:keywords>gw7960</cp:keywords>
  <cp:lastModifiedBy>Mamma</cp:lastModifiedBy>
  <cp:revision>2</cp:revision>
  <dcterms:created xsi:type="dcterms:W3CDTF">2016-03-11T17:00:15Z</dcterms:created>
  <dcterms:modified xsi:type="dcterms:W3CDTF">2016-03-11T17:24:07Z</dcterms:modified>
</cp:coreProperties>
</file>