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59" r:id="rId5"/>
    <p:sldId id="260" r:id="rId6"/>
    <p:sldId id="261" r:id="rId7"/>
    <p:sldId id="262" r:id="rId8"/>
    <p:sldId id="263" r:id="rId9"/>
    <p:sldId id="264" r:id="rId10"/>
  </p:sldIdLst>
  <p:sldSz cx="7199313" cy="10799763"/>
  <p:notesSz cx="6797675" cy="99282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24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767462"/>
            <a:ext cx="6119416" cy="3759917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5672376"/>
            <a:ext cx="5399485" cy="2607442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9CC8-90CC-44CB-8434-73FA87A168D6}" type="datetimeFigureOut">
              <a:rPr lang="nb-NO" smtClean="0"/>
              <a:t>17.12.2015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B312-6E00-4A01-ACA0-8B4355CCF54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4872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9CC8-90CC-44CB-8434-73FA87A168D6}" type="datetimeFigureOut">
              <a:rPr lang="nb-NO" smtClean="0"/>
              <a:t>17.12.2015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B312-6E00-4A01-ACA0-8B4355CCF54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693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574987"/>
            <a:ext cx="1552352" cy="91523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574987"/>
            <a:ext cx="4567064" cy="91523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9CC8-90CC-44CB-8434-73FA87A168D6}" type="datetimeFigureOut">
              <a:rPr lang="nb-NO" smtClean="0"/>
              <a:t>17.12.2015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B312-6E00-4A01-ACA0-8B4355CCF54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246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9CC8-90CC-44CB-8434-73FA87A168D6}" type="datetimeFigureOut">
              <a:rPr lang="nb-NO" smtClean="0"/>
              <a:t>17.12.2015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B312-6E00-4A01-ACA0-8B4355CCF54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3845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2692444"/>
            <a:ext cx="6209407" cy="4492401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7227345"/>
            <a:ext cx="6209407" cy="236244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9CC8-90CC-44CB-8434-73FA87A168D6}" type="datetimeFigureOut">
              <a:rPr lang="nb-NO" smtClean="0"/>
              <a:t>17.12.2015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B312-6E00-4A01-ACA0-8B4355CCF54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8713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2874937"/>
            <a:ext cx="3059708" cy="68523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2874937"/>
            <a:ext cx="3059708" cy="68523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9CC8-90CC-44CB-8434-73FA87A168D6}" type="datetimeFigureOut">
              <a:rPr lang="nb-NO" smtClean="0"/>
              <a:t>17.12.2015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B312-6E00-4A01-ACA0-8B4355CCF54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4295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574990"/>
            <a:ext cx="6209407" cy="208745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2647443"/>
            <a:ext cx="3045646" cy="129747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3944914"/>
            <a:ext cx="3045646" cy="580237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2647443"/>
            <a:ext cx="3060646" cy="129747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3944914"/>
            <a:ext cx="3060646" cy="580237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9CC8-90CC-44CB-8434-73FA87A168D6}" type="datetimeFigureOut">
              <a:rPr lang="nb-NO" smtClean="0"/>
              <a:t>17.12.2015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B312-6E00-4A01-ACA0-8B4355CCF54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836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9CC8-90CC-44CB-8434-73FA87A168D6}" type="datetimeFigureOut">
              <a:rPr lang="nb-NO" smtClean="0"/>
              <a:t>17.12.2015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B312-6E00-4A01-ACA0-8B4355CCF54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570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9CC8-90CC-44CB-8434-73FA87A168D6}" type="datetimeFigureOut">
              <a:rPr lang="nb-NO" smtClean="0"/>
              <a:t>17.12.2015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B312-6E00-4A01-ACA0-8B4355CCF54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3174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719984"/>
            <a:ext cx="2321966" cy="2519945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554968"/>
            <a:ext cx="3644652" cy="7674832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3239929"/>
            <a:ext cx="2321966" cy="6002369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9CC8-90CC-44CB-8434-73FA87A168D6}" type="datetimeFigureOut">
              <a:rPr lang="nb-NO" smtClean="0"/>
              <a:t>17.12.2015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B312-6E00-4A01-ACA0-8B4355CCF54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6345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719984"/>
            <a:ext cx="2321966" cy="2519945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554968"/>
            <a:ext cx="3644652" cy="7674832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3239929"/>
            <a:ext cx="2321966" cy="6002369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9CC8-90CC-44CB-8434-73FA87A168D6}" type="datetimeFigureOut">
              <a:rPr lang="nb-NO" smtClean="0"/>
              <a:t>17.12.2015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B312-6E00-4A01-ACA0-8B4355CCF54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602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574990"/>
            <a:ext cx="6209407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2874937"/>
            <a:ext cx="6209407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10009783"/>
            <a:ext cx="1619845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D9CC8-90CC-44CB-8434-73FA87A168D6}" type="datetimeFigureOut">
              <a:rPr lang="nb-NO" smtClean="0"/>
              <a:t>17.12.2015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10009783"/>
            <a:ext cx="2429768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10009783"/>
            <a:ext cx="1619845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0B312-6E00-4A01-ACA0-8B4355CCF54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766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6705599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97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6705599" cy="10058400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2928730" y="3776870"/>
            <a:ext cx="304800" cy="3445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2849217" y="3776870"/>
            <a:ext cx="463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63</a:t>
            </a:r>
            <a:endParaRPr lang="nb-NO" b="1" dirty="0"/>
          </a:p>
        </p:txBody>
      </p:sp>
      <p:sp>
        <p:nvSpPr>
          <p:cNvPr id="6" name="Ellipse 5"/>
          <p:cNvSpPr/>
          <p:nvPr/>
        </p:nvSpPr>
        <p:spPr>
          <a:xfrm>
            <a:off x="3313043" y="4863548"/>
            <a:ext cx="291548" cy="2385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4606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6705599" cy="10058400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2305878" y="4439478"/>
            <a:ext cx="42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30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3028121" y="4439478"/>
            <a:ext cx="42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33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2610677" y="5102879"/>
            <a:ext cx="42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14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3352799" y="5142563"/>
            <a:ext cx="42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19</a:t>
            </a:r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2305878" y="5766280"/>
            <a:ext cx="42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7</a:t>
            </a:r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3054623" y="5766280"/>
            <a:ext cx="42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7</a:t>
            </a:r>
            <a:endParaRPr lang="nb-NO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3756986" y="5780252"/>
            <a:ext cx="42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12</a:t>
            </a:r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1258951" y="6462739"/>
            <a:ext cx="42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5</a:t>
            </a:r>
            <a:endParaRPr lang="nb-NO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2040828" y="6490756"/>
            <a:ext cx="42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4</a:t>
            </a:r>
            <a:endParaRPr lang="nb-NO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3452190" y="6490756"/>
            <a:ext cx="42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2458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6705599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48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6705599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1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6705599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11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6705599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96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6705599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97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6705599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49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11</Words>
  <Application>Microsoft Office PowerPoint</Application>
  <PresentationFormat>Egendefinert</PresentationFormat>
  <Paragraphs>11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Mamma</dc:creator>
  <cp:lastModifiedBy>Mamma</cp:lastModifiedBy>
  <cp:revision>6</cp:revision>
  <cp:lastPrinted>2015-12-17T14:10:47Z</cp:lastPrinted>
  <dcterms:created xsi:type="dcterms:W3CDTF">2015-12-15T22:46:29Z</dcterms:created>
  <dcterms:modified xsi:type="dcterms:W3CDTF">2015-12-17T14:29:04Z</dcterms:modified>
</cp:coreProperties>
</file>