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7199313" cy="1079976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1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E76E-EDC9-481E-B611-C977FF0741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6332-A182-42CD-BB09-FA09112A6A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005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E76E-EDC9-481E-B611-C977FF0741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6332-A182-42CD-BB09-FA09112A6A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546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E76E-EDC9-481E-B611-C977FF0741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6332-A182-42CD-BB09-FA09112A6A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251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E76E-EDC9-481E-B611-C977FF0741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6332-A182-42CD-BB09-FA09112A6A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23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E76E-EDC9-481E-B611-C977FF0741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6332-A182-42CD-BB09-FA09112A6A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511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E76E-EDC9-481E-B611-C977FF0741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6332-A182-42CD-BB09-FA09112A6A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261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E76E-EDC9-481E-B611-C977FF0741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6332-A182-42CD-BB09-FA09112A6A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236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E76E-EDC9-481E-B611-C977FF0741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6332-A182-42CD-BB09-FA09112A6A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901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E76E-EDC9-481E-B611-C977FF0741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6332-A182-42CD-BB09-FA09112A6A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788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E76E-EDC9-481E-B611-C977FF0741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6332-A182-42CD-BB09-FA09112A6A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903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E76E-EDC9-481E-B611-C977FF0741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6332-A182-42CD-BB09-FA09112A6A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511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4E76E-EDC9-481E-B611-C977FF0741E4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16332-A182-42CD-BB09-FA09112A6A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320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835677" y="357282"/>
            <a:ext cx="5437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Diverse alternative nøkler for LØKO</a:t>
            </a:r>
            <a:endParaRPr lang="nb-NO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905338"/>
              </p:ext>
            </p:extLst>
          </p:nvPr>
        </p:nvGraphicFramePr>
        <p:xfrm>
          <a:off x="974957" y="2031791"/>
          <a:ext cx="4799542" cy="658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9771"/>
                <a:gridCol w="2399771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BRIKKE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PLASS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11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2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9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3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8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4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12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5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2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6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10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7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6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8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3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9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7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10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5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11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12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4</a:t>
                      </a:r>
                      <a:endParaRPr lang="nb-NO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97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835677" y="357282"/>
            <a:ext cx="5437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Diverse alternative nøkler for LØKO</a:t>
            </a:r>
            <a:endParaRPr lang="nb-NO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738376"/>
              </p:ext>
            </p:extLst>
          </p:nvPr>
        </p:nvGraphicFramePr>
        <p:xfrm>
          <a:off x="974957" y="2031791"/>
          <a:ext cx="4799542" cy="658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9771"/>
                <a:gridCol w="2399771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BRIKKE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PLASS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2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3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3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6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4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2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5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11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6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4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7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7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8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9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9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5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10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8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11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12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12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10</a:t>
                      </a:r>
                      <a:endParaRPr lang="nb-NO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27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835677" y="357282"/>
            <a:ext cx="5437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Diverse alternative nøkler for LØKO</a:t>
            </a:r>
            <a:endParaRPr lang="nb-NO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590670"/>
              </p:ext>
            </p:extLst>
          </p:nvPr>
        </p:nvGraphicFramePr>
        <p:xfrm>
          <a:off x="974957" y="2031791"/>
          <a:ext cx="4799542" cy="658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9771"/>
                <a:gridCol w="2399771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BRIKKE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PLASS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5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2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3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3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8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4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12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5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2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6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10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7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6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8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9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9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10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11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11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7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12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4</a:t>
                      </a:r>
                      <a:endParaRPr lang="nb-NO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1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835677" y="357282"/>
            <a:ext cx="5437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Diverse alternative nøkler for LØKO</a:t>
            </a:r>
            <a:endParaRPr lang="nb-NO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08763"/>
              </p:ext>
            </p:extLst>
          </p:nvPr>
        </p:nvGraphicFramePr>
        <p:xfrm>
          <a:off x="974957" y="2031791"/>
          <a:ext cx="4799542" cy="658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9771"/>
                <a:gridCol w="2399771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BRIKKE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PLASS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4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2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3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6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4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3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5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12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6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2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7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10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8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7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9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5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10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9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11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11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12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8</a:t>
                      </a:r>
                      <a:endParaRPr lang="nb-NO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71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1532074" y="884122"/>
            <a:ext cx="5437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Diverse alternative nøkler for LØKO</a:t>
            </a:r>
            <a:endParaRPr lang="nb-NO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226008"/>
              </p:ext>
            </p:extLst>
          </p:nvPr>
        </p:nvGraphicFramePr>
        <p:xfrm>
          <a:off x="974957" y="2031791"/>
          <a:ext cx="4799542" cy="658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9771"/>
                <a:gridCol w="2399771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BRIKKE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PLASS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11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2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9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3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8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4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12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5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2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6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10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7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6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8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3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9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7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10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5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11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</a:t>
                      </a:r>
                      <a:endParaRPr lang="nb-N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12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dirty="0" smtClean="0"/>
                        <a:t>4</a:t>
                      </a:r>
                      <a:endParaRPr lang="nb-NO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66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155</Words>
  <Application>Microsoft Office PowerPoint</Application>
  <PresentationFormat>Egendefinert</PresentationFormat>
  <Paragraphs>135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Microsoft-konto</dc:creator>
  <cp:lastModifiedBy>Microsoft-konto</cp:lastModifiedBy>
  <cp:revision>1</cp:revision>
  <dcterms:created xsi:type="dcterms:W3CDTF">2020-09-28T15:38:04Z</dcterms:created>
  <dcterms:modified xsi:type="dcterms:W3CDTF">2020-09-28T15:47:21Z</dcterms:modified>
</cp:coreProperties>
</file>