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38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51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58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38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358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5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45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83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0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29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5AD5-D532-4F87-A437-CF35F97EBB14}" type="datetimeFigureOut">
              <a:rPr lang="nb-NO" smtClean="0"/>
              <a:t>01.12.2015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8D77-FE67-4551-A8BC-707FF30E24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234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95988"/>
            <a:ext cx="4916557" cy="7374836"/>
          </a:xfrm>
        </p:spPr>
      </p:pic>
      <p:sp>
        <p:nvSpPr>
          <p:cNvPr id="5" name="TekstSylinder 4"/>
          <p:cNvSpPr txBox="1"/>
          <p:nvPr/>
        </p:nvSpPr>
        <p:spPr>
          <a:xfrm>
            <a:off x="225287" y="753645"/>
            <a:ext cx="66658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Eleven skal alene eller sammen med en læringspartner finne ord eller setninger som begynner på hver bokstav. For de minste er det kanskje nok å bare tegne en gjenstand etter å ha funnet første lyd. Her er det bokstavgjenkjenning og første lyd som øves.</a:t>
            </a:r>
            <a:br>
              <a:rPr lang="nb-NO" dirty="0" smtClean="0"/>
            </a:br>
            <a:r>
              <a:rPr lang="nb-NO" dirty="0" smtClean="0"/>
              <a:t>De litt eldre skal finne et ord som begynner på bokstaven eller kanskje de klarer å skrive en hel setning.  Utfordr gjerne de raske til også å illustrere setningene eller tegne ordet. De eldste kan gjøre alle ledd.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Til slutt skal elevene med egne ord fortelle hva de liker med vinteren.</a:t>
            </a:r>
            <a:br>
              <a:rPr lang="nb-NO" dirty="0" smtClean="0"/>
            </a:br>
            <a:r>
              <a:rPr lang="nb-NO" dirty="0" smtClean="0"/>
              <a:t>Fint om de av elevene som vil, forteller for de andre hva de liker med vinteren.</a:t>
            </a:r>
            <a:br>
              <a:rPr lang="nb-NO" dirty="0" smtClean="0"/>
            </a:br>
            <a:r>
              <a:rPr lang="nb-NO" dirty="0" smtClean="0"/>
              <a:t>Lykke til </a:t>
            </a:r>
            <a:br>
              <a:rPr lang="nb-NO" dirty="0" smtClean="0"/>
            </a:br>
            <a:r>
              <a:rPr lang="nb-NO" dirty="0" smtClean="0"/>
              <a:t>Hilsen Spire Gro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31304" y="384313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JULEKALENDER- Fem over 4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59242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1060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1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"/>
            <a:ext cx="7199577" cy="1079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8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51</Words>
  <Application>Microsoft Office PowerPoint</Application>
  <PresentationFormat>Egendefinert</PresentationFormat>
  <Paragraphs>2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4</cp:revision>
  <dcterms:created xsi:type="dcterms:W3CDTF">2015-12-01T00:07:11Z</dcterms:created>
  <dcterms:modified xsi:type="dcterms:W3CDTF">2015-12-01T01:00:52Z</dcterms:modified>
</cp:coreProperties>
</file>