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7199313" cy="10799763"/>
  <p:notesSz cx="6797675" cy="9928225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402" userDrawn="1">
          <p15:clr>
            <a:srgbClr val="A4A3A4"/>
          </p15:clr>
        </p15:guide>
        <p15:guide id="2" pos="2268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99" autoAdjust="0"/>
    <p:restoredTop sz="94660"/>
  </p:normalViewPr>
  <p:slideViewPr>
    <p:cSldViewPr snapToGrid="0" showGuides="1">
      <p:cViewPr varScale="1">
        <p:scale>
          <a:sx n="111" d="100"/>
          <a:sy n="111" d="100"/>
        </p:scale>
        <p:origin x="4110" y="114"/>
      </p:cViewPr>
      <p:guideLst>
        <p:guide orient="horz" pos="3402"/>
        <p:guide pos="22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9949" y="1767462"/>
            <a:ext cx="6119416" cy="3759917"/>
          </a:xfrm>
        </p:spPr>
        <p:txBody>
          <a:bodyPr anchor="b"/>
          <a:lstStyle>
            <a:lvl1pPr algn="ctr"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914" y="5672376"/>
            <a:ext cx="5399485" cy="2607442"/>
          </a:xfrm>
        </p:spPr>
        <p:txBody>
          <a:bodyPr/>
          <a:lstStyle>
            <a:lvl1pPr marL="0" indent="0" algn="ctr">
              <a:buNone/>
              <a:defRPr sz="1890"/>
            </a:lvl1pPr>
            <a:lvl2pPr marL="359954" indent="0" algn="ctr">
              <a:buNone/>
              <a:defRPr sz="1575"/>
            </a:lvl2pPr>
            <a:lvl3pPr marL="719907" indent="0" algn="ctr">
              <a:buNone/>
              <a:defRPr sz="1417"/>
            </a:lvl3pPr>
            <a:lvl4pPr marL="1079861" indent="0" algn="ctr">
              <a:buNone/>
              <a:defRPr sz="1260"/>
            </a:lvl4pPr>
            <a:lvl5pPr marL="1439814" indent="0" algn="ctr">
              <a:buNone/>
              <a:defRPr sz="1260"/>
            </a:lvl5pPr>
            <a:lvl6pPr marL="1799768" indent="0" algn="ctr">
              <a:buNone/>
              <a:defRPr sz="1260"/>
            </a:lvl6pPr>
            <a:lvl7pPr marL="2159721" indent="0" algn="ctr">
              <a:buNone/>
              <a:defRPr sz="1260"/>
            </a:lvl7pPr>
            <a:lvl8pPr marL="2519675" indent="0" algn="ctr">
              <a:buNone/>
              <a:defRPr sz="1260"/>
            </a:lvl8pPr>
            <a:lvl9pPr marL="2879628" indent="0" algn="ctr">
              <a:buNone/>
              <a:defRPr sz="1260"/>
            </a:lvl9pPr>
          </a:lstStyle>
          <a:p>
            <a:r>
              <a:rPr lang="nb-NO" smtClean="0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0043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869581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152009" y="574987"/>
            <a:ext cx="1552352" cy="9152300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4953" y="574987"/>
            <a:ext cx="4567064" cy="9152300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81202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4913891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1204" y="2692444"/>
            <a:ext cx="6209407" cy="4492401"/>
          </a:xfrm>
        </p:spPr>
        <p:txBody>
          <a:bodyPr anchor="b"/>
          <a:lstStyle>
            <a:lvl1pPr>
              <a:defRPr sz="4724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1204" y="7227345"/>
            <a:ext cx="6209407" cy="2362447"/>
          </a:xfrm>
        </p:spPr>
        <p:txBody>
          <a:bodyPr/>
          <a:lstStyle>
            <a:lvl1pPr marL="0" indent="0">
              <a:buNone/>
              <a:defRPr sz="1890">
                <a:solidFill>
                  <a:schemeClr val="tx1"/>
                </a:solidFill>
              </a:defRPr>
            </a:lvl1pPr>
            <a:lvl2pPr marL="359954" indent="0">
              <a:buNone/>
              <a:defRPr sz="1575">
                <a:solidFill>
                  <a:schemeClr val="tx1">
                    <a:tint val="75000"/>
                  </a:schemeClr>
                </a:solidFill>
              </a:defRPr>
            </a:lvl2pPr>
            <a:lvl3pPr marL="719907" indent="0">
              <a:buNone/>
              <a:defRPr sz="1417">
                <a:solidFill>
                  <a:schemeClr val="tx1">
                    <a:tint val="75000"/>
                  </a:schemeClr>
                </a:solidFill>
              </a:defRPr>
            </a:lvl3pPr>
            <a:lvl4pPr marL="107986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4pPr>
            <a:lvl5pPr marL="1439814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5pPr>
            <a:lvl6pPr marL="179976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6pPr>
            <a:lvl7pPr marL="2159721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7pPr>
            <a:lvl8pPr marL="2519675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8pPr>
            <a:lvl9pPr marL="2879628" indent="0">
              <a:buNone/>
              <a:defRPr sz="126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070161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4953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44652" y="2874937"/>
            <a:ext cx="3059708" cy="6852350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12630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1" y="574990"/>
            <a:ext cx="6209407" cy="208745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891" y="2647443"/>
            <a:ext cx="3045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891" y="3944914"/>
            <a:ext cx="3045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644652" y="2647443"/>
            <a:ext cx="3060646" cy="1297471"/>
          </a:xfrm>
        </p:spPr>
        <p:txBody>
          <a:bodyPr anchor="b"/>
          <a:lstStyle>
            <a:lvl1pPr marL="0" indent="0">
              <a:buNone/>
              <a:defRPr sz="1890" b="1"/>
            </a:lvl1pPr>
            <a:lvl2pPr marL="359954" indent="0">
              <a:buNone/>
              <a:defRPr sz="1575" b="1"/>
            </a:lvl2pPr>
            <a:lvl3pPr marL="719907" indent="0">
              <a:buNone/>
              <a:defRPr sz="1417" b="1"/>
            </a:lvl3pPr>
            <a:lvl4pPr marL="1079861" indent="0">
              <a:buNone/>
              <a:defRPr sz="1260" b="1"/>
            </a:lvl4pPr>
            <a:lvl5pPr marL="1439814" indent="0">
              <a:buNone/>
              <a:defRPr sz="1260" b="1"/>
            </a:lvl5pPr>
            <a:lvl6pPr marL="1799768" indent="0">
              <a:buNone/>
              <a:defRPr sz="1260" b="1"/>
            </a:lvl6pPr>
            <a:lvl7pPr marL="2159721" indent="0">
              <a:buNone/>
              <a:defRPr sz="1260" b="1"/>
            </a:lvl7pPr>
            <a:lvl8pPr marL="2519675" indent="0">
              <a:buNone/>
              <a:defRPr sz="1260" b="1"/>
            </a:lvl8pPr>
            <a:lvl9pPr marL="2879628" indent="0">
              <a:buNone/>
              <a:defRPr sz="126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644652" y="3944914"/>
            <a:ext cx="3060646" cy="5802373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6256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86205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53382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60646" y="1554968"/>
            <a:ext cx="3644652" cy="7674832"/>
          </a:xfrm>
        </p:spPr>
        <p:txBody>
          <a:bodyPr/>
          <a:lstStyle>
            <a:lvl1pPr>
              <a:defRPr sz="2519"/>
            </a:lvl1pPr>
            <a:lvl2pPr>
              <a:defRPr sz="2204"/>
            </a:lvl2pPr>
            <a:lvl3pPr>
              <a:defRPr sz="1890"/>
            </a:lvl3pPr>
            <a:lvl4pPr>
              <a:defRPr sz="1575"/>
            </a:lvl4pPr>
            <a:lvl5pPr>
              <a:defRPr sz="1575"/>
            </a:lvl5pPr>
            <a:lvl6pPr>
              <a:defRPr sz="1575"/>
            </a:lvl6pPr>
            <a:lvl7pPr>
              <a:defRPr sz="1575"/>
            </a:lvl7pPr>
            <a:lvl8pPr>
              <a:defRPr sz="1575"/>
            </a:lvl8pPr>
            <a:lvl9pPr>
              <a:defRPr sz="1575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13292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890" y="719984"/>
            <a:ext cx="2321966" cy="2519945"/>
          </a:xfrm>
        </p:spPr>
        <p:txBody>
          <a:bodyPr anchor="b"/>
          <a:lstStyle>
            <a:lvl1pPr>
              <a:defRPr sz="2519"/>
            </a:lvl1pPr>
          </a:lstStyle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060646" y="1554968"/>
            <a:ext cx="3644652" cy="7674832"/>
          </a:xfrm>
        </p:spPr>
        <p:txBody>
          <a:bodyPr anchor="t"/>
          <a:lstStyle>
            <a:lvl1pPr marL="0" indent="0">
              <a:buNone/>
              <a:defRPr sz="2519"/>
            </a:lvl1pPr>
            <a:lvl2pPr marL="359954" indent="0">
              <a:buNone/>
              <a:defRPr sz="2204"/>
            </a:lvl2pPr>
            <a:lvl3pPr marL="719907" indent="0">
              <a:buNone/>
              <a:defRPr sz="1890"/>
            </a:lvl3pPr>
            <a:lvl4pPr marL="1079861" indent="0">
              <a:buNone/>
              <a:defRPr sz="1575"/>
            </a:lvl4pPr>
            <a:lvl5pPr marL="1439814" indent="0">
              <a:buNone/>
              <a:defRPr sz="1575"/>
            </a:lvl5pPr>
            <a:lvl6pPr marL="1799768" indent="0">
              <a:buNone/>
              <a:defRPr sz="1575"/>
            </a:lvl6pPr>
            <a:lvl7pPr marL="2159721" indent="0">
              <a:buNone/>
              <a:defRPr sz="1575"/>
            </a:lvl7pPr>
            <a:lvl8pPr marL="2519675" indent="0">
              <a:buNone/>
              <a:defRPr sz="1575"/>
            </a:lvl8pPr>
            <a:lvl9pPr marL="2879628" indent="0">
              <a:buNone/>
              <a:defRPr sz="1575"/>
            </a:lvl9pPr>
          </a:lstStyle>
          <a:p>
            <a:r>
              <a:rPr lang="nb-NO" smtClean="0"/>
              <a:t>Klikk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890" y="3239929"/>
            <a:ext cx="2321966" cy="6002369"/>
          </a:xfrm>
        </p:spPr>
        <p:txBody>
          <a:bodyPr/>
          <a:lstStyle>
            <a:lvl1pPr marL="0" indent="0">
              <a:buNone/>
              <a:defRPr sz="1260"/>
            </a:lvl1pPr>
            <a:lvl2pPr marL="359954" indent="0">
              <a:buNone/>
              <a:defRPr sz="1102"/>
            </a:lvl2pPr>
            <a:lvl3pPr marL="719907" indent="0">
              <a:buNone/>
              <a:defRPr sz="945"/>
            </a:lvl3pPr>
            <a:lvl4pPr marL="1079861" indent="0">
              <a:buNone/>
              <a:defRPr sz="787"/>
            </a:lvl4pPr>
            <a:lvl5pPr marL="1439814" indent="0">
              <a:buNone/>
              <a:defRPr sz="787"/>
            </a:lvl5pPr>
            <a:lvl6pPr marL="1799768" indent="0">
              <a:buNone/>
              <a:defRPr sz="787"/>
            </a:lvl6pPr>
            <a:lvl7pPr marL="2159721" indent="0">
              <a:buNone/>
              <a:defRPr sz="787"/>
            </a:lvl7pPr>
            <a:lvl8pPr marL="2519675" indent="0">
              <a:buNone/>
              <a:defRPr sz="787"/>
            </a:lvl8pPr>
            <a:lvl9pPr marL="2879628" indent="0">
              <a:buNone/>
              <a:defRPr sz="787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12481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4953" y="574990"/>
            <a:ext cx="6209407" cy="2087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4953" y="2874937"/>
            <a:ext cx="6209407" cy="68523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953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4E3489-2A96-4867-96B9-C614ADBC4251}" type="datetimeFigureOut">
              <a:rPr lang="nb-NO" smtClean="0"/>
              <a:t>16.08.2023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84773" y="10009783"/>
            <a:ext cx="2429768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084515" y="10009783"/>
            <a:ext cx="1619845" cy="5749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4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EB8B0-94BB-4E0B-9E47-DCC18A1D7121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066266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19907" rtl="0" eaLnBrk="1" latinLnBrk="0" hangingPunct="1">
        <a:lnSpc>
          <a:spcPct val="90000"/>
        </a:lnSpc>
        <a:spcBef>
          <a:spcPct val="0"/>
        </a:spcBef>
        <a:buNone/>
        <a:defRPr sz="346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9977" indent="-179977" algn="l" defTabSz="719907" rtl="0" eaLnBrk="1" latinLnBrk="0" hangingPunct="1">
        <a:lnSpc>
          <a:spcPct val="90000"/>
        </a:lnSpc>
        <a:spcBef>
          <a:spcPts val="787"/>
        </a:spcBef>
        <a:buFont typeface="Arial" panose="020B0604020202020204" pitchFamily="34" charset="0"/>
        <a:buChar char="•"/>
        <a:defRPr sz="2204" kern="1200">
          <a:solidFill>
            <a:schemeClr val="tx1"/>
          </a:solidFill>
          <a:latin typeface="+mn-lt"/>
          <a:ea typeface="+mn-ea"/>
          <a:cs typeface="+mn-cs"/>
        </a:defRPr>
      </a:lvl1pPr>
      <a:lvl2pPr marL="539930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899884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3pPr>
      <a:lvl4pPr marL="1259837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619791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97974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339698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699652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3059605" indent="-179977" algn="l" defTabSz="719907" rtl="0" eaLnBrk="1" latinLnBrk="0" hangingPunct="1">
        <a:lnSpc>
          <a:spcPct val="90000"/>
        </a:lnSpc>
        <a:spcBef>
          <a:spcPts val="394"/>
        </a:spcBef>
        <a:buFont typeface="Arial" panose="020B0604020202020204" pitchFamily="34" charset="0"/>
        <a:buChar char="•"/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1pPr>
      <a:lvl2pPr marL="35995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2pPr>
      <a:lvl3pPr marL="719907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3pPr>
      <a:lvl4pPr marL="107986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4pPr>
      <a:lvl5pPr marL="1439814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5pPr>
      <a:lvl6pPr marL="179976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6pPr>
      <a:lvl7pPr marL="2159721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7pPr>
      <a:lvl8pPr marL="2519675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8pPr>
      <a:lvl9pPr marL="2879628" algn="l" defTabSz="719907" rtl="0" eaLnBrk="1" latinLnBrk="0" hangingPunct="1">
        <a:defRPr sz="1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hyperlink" Target="http://www.spireserien.no/" TargetMode="External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4680315"/>
            <a:ext cx="3697252" cy="684987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5852756"/>
            <a:ext cx="3697252" cy="6849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7043651"/>
            <a:ext cx="3697252" cy="68498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8216575"/>
            <a:ext cx="3734958" cy="74573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9441539"/>
            <a:ext cx="3697252" cy="68498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3489421"/>
            <a:ext cx="3697252" cy="684987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2264457"/>
            <a:ext cx="3697252" cy="684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1064894"/>
            <a:ext cx="3697252" cy="684987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231639" y="1037360"/>
            <a:ext cx="234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193358" y="464598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193358" y="3385691"/>
            <a:ext cx="2442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231641" y="2248250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231640" y="70251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096141" y="5806751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356644" y="822621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1231639" y="93592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30" name="TekstSylinder 29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8812173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4680315"/>
            <a:ext cx="3697252" cy="684987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5852756"/>
            <a:ext cx="3697252" cy="6849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7043651"/>
            <a:ext cx="3697252" cy="68498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8216575"/>
            <a:ext cx="3734958" cy="74573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9441539"/>
            <a:ext cx="3697252" cy="68498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3489421"/>
            <a:ext cx="3697252" cy="684987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2264457"/>
            <a:ext cx="3697252" cy="684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1064894"/>
            <a:ext cx="3697252" cy="684987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231639" y="1037360"/>
            <a:ext cx="234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193358" y="464598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193358" y="3385691"/>
            <a:ext cx="2442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231641" y="2248250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231640" y="70251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096141" y="5806751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356644" y="822621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1231639" y="93592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750010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4680315"/>
            <a:ext cx="3697252" cy="684987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5852756"/>
            <a:ext cx="3697252" cy="6849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7043651"/>
            <a:ext cx="3697252" cy="68498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8216575"/>
            <a:ext cx="3734958" cy="74573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9441539"/>
            <a:ext cx="3697252" cy="68498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3489421"/>
            <a:ext cx="3697252" cy="684987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2264457"/>
            <a:ext cx="3697252" cy="684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1064894"/>
            <a:ext cx="3697252" cy="684987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231639" y="1037360"/>
            <a:ext cx="234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193358" y="464598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193358" y="3385691"/>
            <a:ext cx="2442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231641" y="2248250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231640" y="70251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096141" y="5806751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356644" y="822621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1231639" y="93592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9464155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e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4680315"/>
            <a:ext cx="3697252" cy="684987"/>
          </a:xfrm>
          <a:prstGeom prst="rect">
            <a:avLst/>
          </a:prstGeom>
        </p:spPr>
      </p:pic>
      <p:pic>
        <p:nvPicPr>
          <p:cNvPr id="13" name="Bilde 1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5852756"/>
            <a:ext cx="3697252" cy="684987"/>
          </a:xfrm>
          <a:prstGeom prst="rect">
            <a:avLst/>
          </a:prstGeom>
        </p:spPr>
      </p:pic>
      <p:pic>
        <p:nvPicPr>
          <p:cNvPr id="14" name="Bild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7043651"/>
            <a:ext cx="3697252" cy="684987"/>
          </a:xfrm>
          <a:prstGeom prst="rect">
            <a:avLst/>
          </a:prstGeom>
        </p:spPr>
      </p:pic>
      <p:pic>
        <p:nvPicPr>
          <p:cNvPr id="15" name="Bilde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8216575"/>
            <a:ext cx="3734958" cy="745735"/>
          </a:xfrm>
          <a:prstGeom prst="rect">
            <a:avLst/>
          </a:prstGeom>
        </p:spPr>
      </p:pic>
      <p:pic>
        <p:nvPicPr>
          <p:cNvPr id="16" name="Bilde 1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2" y="9441539"/>
            <a:ext cx="3697252" cy="684987"/>
          </a:xfrm>
          <a:prstGeom prst="rect">
            <a:avLst/>
          </a:prstGeom>
        </p:spPr>
      </p:pic>
      <p:pic>
        <p:nvPicPr>
          <p:cNvPr id="17" name="Bilde 16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3489421"/>
            <a:ext cx="3697252" cy="684987"/>
          </a:xfrm>
          <a:prstGeom prst="rect">
            <a:avLst/>
          </a:prstGeom>
        </p:spPr>
      </p:pic>
      <p:pic>
        <p:nvPicPr>
          <p:cNvPr id="18" name="Bilde 1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2264457"/>
            <a:ext cx="3697252" cy="684987"/>
          </a:xfrm>
          <a:prstGeom prst="rect">
            <a:avLst/>
          </a:prstGeom>
        </p:spPr>
      </p:pic>
      <p:pic>
        <p:nvPicPr>
          <p:cNvPr id="19" name="Bilde 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583" y="1064894"/>
            <a:ext cx="3697252" cy="684987"/>
          </a:xfrm>
          <a:prstGeom prst="rect">
            <a:avLst/>
          </a:prstGeom>
        </p:spPr>
      </p:pic>
      <p:sp>
        <p:nvSpPr>
          <p:cNvPr id="20" name="TekstSylinder 19"/>
          <p:cNvSpPr txBox="1"/>
          <p:nvPr/>
        </p:nvSpPr>
        <p:spPr>
          <a:xfrm>
            <a:off x="1968759" y="68035"/>
            <a:ext cx="631682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200" dirty="0" smtClean="0">
                <a:latin typeface="Mugpie" panose="02000506000000020004" pitchFamily="50" charset="0"/>
              </a:rPr>
              <a:t>Navneskilt til pult</a:t>
            </a:r>
            <a:endParaRPr lang="nb-NO" sz="3200" dirty="0">
              <a:latin typeface="Mugpie" panose="02000506000000020004" pitchFamily="50" charset="0"/>
            </a:endParaRPr>
          </a:p>
        </p:txBody>
      </p:sp>
      <p:sp>
        <p:nvSpPr>
          <p:cNvPr id="21" name="TekstSylinder 20"/>
          <p:cNvSpPr txBox="1"/>
          <p:nvPr/>
        </p:nvSpPr>
        <p:spPr>
          <a:xfrm>
            <a:off x="1231639" y="1037360"/>
            <a:ext cx="234006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2" name="TekstSylinder 21"/>
          <p:cNvSpPr txBox="1"/>
          <p:nvPr/>
        </p:nvSpPr>
        <p:spPr>
          <a:xfrm>
            <a:off x="1193358" y="464598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3" name="TekstSylinder 22"/>
          <p:cNvSpPr txBox="1"/>
          <p:nvPr/>
        </p:nvSpPr>
        <p:spPr>
          <a:xfrm>
            <a:off x="1193358" y="3385691"/>
            <a:ext cx="244270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4" name="TekstSylinder 23"/>
          <p:cNvSpPr txBox="1"/>
          <p:nvPr/>
        </p:nvSpPr>
        <p:spPr>
          <a:xfrm>
            <a:off x="1231641" y="2248250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5" name="TekstSylinder 24"/>
          <p:cNvSpPr txBox="1"/>
          <p:nvPr/>
        </p:nvSpPr>
        <p:spPr>
          <a:xfrm>
            <a:off x="1231640" y="70251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6" name="TekstSylinder 25"/>
          <p:cNvSpPr txBox="1"/>
          <p:nvPr/>
        </p:nvSpPr>
        <p:spPr>
          <a:xfrm>
            <a:off x="1096141" y="5806751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7" name="TekstSylinder 26"/>
          <p:cNvSpPr txBox="1"/>
          <p:nvPr/>
        </p:nvSpPr>
        <p:spPr>
          <a:xfrm>
            <a:off x="1356644" y="8226215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8" name="TekstSylinder 27"/>
          <p:cNvSpPr txBox="1"/>
          <p:nvPr/>
        </p:nvSpPr>
        <p:spPr>
          <a:xfrm>
            <a:off x="1231639" y="9359297"/>
            <a:ext cx="2116131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4400" dirty="0" smtClean="0">
                <a:latin typeface="Mugpie" panose="02000506000000020004" pitchFamily="50" charset="0"/>
              </a:rPr>
              <a:t>Spire</a:t>
            </a:r>
            <a:endParaRPr lang="nb-NO" sz="4400" dirty="0">
              <a:latin typeface="Mugpie" panose="02000506000000020004" pitchFamily="50" charset="0"/>
            </a:endParaRPr>
          </a:p>
        </p:txBody>
      </p:sp>
      <p:sp>
        <p:nvSpPr>
          <p:cNvPr id="29" name="TekstSylinder 28"/>
          <p:cNvSpPr txBox="1"/>
          <p:nvPr/>
        </p:nvSpPr>
        <p:spPr>
          <a:xfrm rot="5400000">
            <a:off x="4472949" y="5686720"/>
            <a:ext cx="44133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dirty="0" smtClean="0">
                <a:hlinkClick r:id="rId10"/>
              </a:rPr>
              <a:t>www.spireserien.no</a:t>
            </a:r>
            <a:endParaRPr lang="nb-NO" dirty="0" smtClean="0"/>
          </a:p>
          <a:p>
            <a:r>
              <a:rPr lang="nb-NO" dirty="0" smtClean="0"/>
              <a:t>Illustrasjoner laget av Gro W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9442953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68</Words>
  <Application>Microsoft Office PowerPoint</Application>
  <PresentationFormat>Egendefinert</PresentationFormat>
  <Paragraphs>44</Paragraphs>
  <Slides>4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Mugpie</vt:lpstr>
      <vt:lpstr>Office-tema</vt:lpstr>
      <vt:lpstr>PowerPoint-presentasjon</vt:lpstr>
      <vt:lpstr>PowerPoint-presentasjon</vt:lpstr>
      <vt:lpstr>PowerPoint-presentasjon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Microsoft-konto</dc:creator>
  <cp:lastModifiedBy>Microsoft-konto</cp:lastModifiedBy>
  <cp:revision>7</cp:revision>
  <cp:lastPrinted>2023-08-15T23:35:03Z</cp:lastPrinted>
  <dcterms:created xsi:type="dcterms:W3CDTF">2023-08-15T22:33:03Z</dcterms:created>
  <dcterms:modified xsi:type="dcterms:W3CDTF">2023-08-15T23:39:58Z</dcterms:modified>
</cp:coreProperties>
</file>