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0" r:id="rId5"/>
    <p:sldId id="258" r:id="rId6"/>
    <p:sldId id="273" r:id="rId7"/>
    <p:sldId id="275" r:id="rId8"/>
    <p:sldId id="263" r:id="rId9"/>
    <p:sldId id="261" r:id="rId10"/>
    <p:sldId id="262" r:id="rId11"/>
    <p:sldId id="264" r:id="rId12"/>
    <p:sldId id="267" r:id="rId13"/>
    <p:sldId id="274" r:id="rId14"/>
    <p:sldId id="277" r:id="rId15"/>
    <p:sldId id="268" r:id="rId16"/>
    <p:sldId id="265" r:id="rId17"/>
    <p:sldId id="270" r:id="rId18"/>
    <p:sldId id="272" r:id="rId19"/>
    <p:sldId id="266" r:id="rId20"/>
    <p:sldId id="257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331-ABB3-4836-AE33-66643AB250F8}" type="datetimeFigureOut">
              <a:rPr lang="nb-NO" smtClean="0"/>
              <a:t>07.10.2015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2D8A-F064-4F59-A799-1C05AC5098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11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331-ABB3-4836-AE33-66643AB250F8}" type="datetimeFigureOut">
              <a:rPr lang="nb-NO" smtClean="0"/>
              <a:t>07.10.2015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2D8A-F064-4F59-A799-1C05AC5098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58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331-ABB3-4836-AE33-66643AB250F8}" type="datetimeFigureOut">
              <a:rPr lang="nb-NO" smtClean="0"/>
              <a:t>07.10.2015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2D8A-F064-4F59-A799-1C05AC5098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145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331-ABB3-4836-AE33-66643AB250F8}" type="datetimeFigureOut">
              <a:rPr lang="nb-NO" smtClean="0"/>
              <a:t>07.10.2015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2D8A-F064-4F59-A799-1C05AC5098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016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331-ABB3-4836-AE33-66643AB250F8}" type="datetimeFigureOut">
              <a:rPr lang="nb-NO" smtClean="0"/>
              <a:t>07.10.2015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2D8A-F064-4F59-A799-1C05AC5098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54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331-ABB3-4836-AE33-66643AB250F8}" type="datetimeFigureOut">
              <a:rPr lang="nb-NO" smtClean="0"/>
              <a:t>07.10.2015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2D8A-F064-4F59-A799-1C05AC5098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44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331-ABB3-4836-AE33-66643AB250F8}" type="datetimeFigureOut">
              <a:rPr lang="nb-NO" smtClean="0"/>
              <a:t>07.10.2015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2D8A-F064-4F59-A799-1C05AC5098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164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331-ABB3-4836-AE33-66643AB250F8}" type="datetimeFigureOut">
              <a:rPr lang="nb-NO" smtClean="0"/>
              <a:t>07.10.2015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2D8A-F064-4F59-A799-1C05AC5098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80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331-ABB3-4836-AE33-66643AB250F8}" type="datetimeFigureOut">
              <a:rPr lang="nb-NO" smtClean="0"/>
              <a:t>07.10.2015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2D8A-F064-4F59-A799-1C05AC5098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40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331-ABB3-4836-AE33-66643AB250F8}" type="datetimeFigureOut">
              <a:rPr lang="nb-NO" smtClean="0"/>
              <a:t>07.10.2015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2D8A-F064-4F59-A799-1C05AC5098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151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331-ABB3-4836-AE33-66643AB250F8}" type="datetimeFigureOut">
              <a:rPr lang="nb-NO" smtClean="0"/>
              <a:t>07.10.2015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2D8A-F064-4F59-A799-1C05AC5098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72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331-ABB3-4836-AE33-66643AB250F8}" type="datetimeFigureOut">
              <a:rPr lang="nb-NO" smtClean="0"/>
              <a:t>07.10.2015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02D8A-F064-4F59-A799-1C05AC5098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232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-norge.no/ski-historielag/Stunner/Stunner.htm#FUNNENE" TargetMode="External"/><Relationship Id="rId2" Type="http://schemas.openxmlformats.org/officeDocument/2006/relationships/hyperlink" Target="http://www.folloavis.no/_lokalhistorie/2006/01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hyperlink" Target="http://www.khm.uio.no/barn-skole/skole/1-4-trinn/pdf/gjenstandsarkiv-steinalder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uaeawQhMJw?t=7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uaeawQhMJw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8twVZf2XY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latin typeface="AR DARLING" panose="02000000000000000000" pitchFamily="2" charset="0"/>
              </a:rPr>
              <a:t>Steinalderen</a:t>
            </a:r>
            <a:endParaRPr lang="nb-NO" dirty="0">
              <a:latin typeface="AR DARLING" panose="02000000000000000000" pitchFamily="2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24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8" y="351401"/>
            <a:ext cx="11625943" cy="6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438539" y="363894"/>
            <a:ext cx="478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Redskaper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75" y="0"/>
            <a:ext cx="5905500" cy="681037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43" y="1788583"/>
            <a:ext cx="3740280" cy="31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394" y="933191"/>
            <a:ext cx="3733800" cy="471170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2" y="1637134"/>
            <a:ext cx="3937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466531" y="419878"/>
            <a:ext cx="916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Stunner</a:t>
            </a:r>
            <a:r>
              <a:rPr lang="nb-NO" dirty="0" smtClean="0"/>
              <a:t> funnene</a:t>
            </a:r>
            <a:endParaRPr lang="nb-NO" dirty="0"/>
          </a:p>
        </p:txBody>
      </p:sp>
      <p:sp>
        <p:nvSpPr>
          <p:cNvPr id="3" name="Rektangel 2"/>
          <p:cNvSpPr/>
          <p:nvPr/>
        </p:nvSpPr>
        <p:spPr>
          <a:xfrm>
            <a:off x="531845" y="5758962"/>
            <a:ext cx="115373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hlinkClick r:id="rId2"/>
              </a:rPr>
              <a:t>http://www.folloavis.no/_lokalhistorie/2006/01/</a:t>
            </a:r>
            <a:endParaRPr lang="nb-NO" dirty="0" smtClean="0"/>
          </a:p>
          <a:p>
            <a:r>
              <a:rPr lang="nb-NO" dirty="0" smtClean="0">
                <a:hlinkClick r:id="rId3"/>
              </a:rPr>
              <a:t>http://www.des-norge.no/ski-historielag/Stunner/Stunner.htm#FUNNENE</a:t>
            </a:r>
            <a:endParaRPr lang="nb-NO" dirty="0" smtClean="0"/>
          </a:p>
          <a:p>
            <a:r>
              <a:rPr lang="nb-NO" dirty="0" smtClean="0">
                <a:hlinkClick r:id="rId4"/>
              </a:rPr>
              <a:t>http://www.khm.uio.no/barn-skole/skole/1-4-trinn/pdf/gjenstandsarkiv-steinalder.pdf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00207" cy="55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8" y="3648807"/>
            <a:ext cx="4984491" cy="3209193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7" y="369298"/>
            <a:ext cx="5449666" cy="272846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75" y="369298"/>
            <a:ext cx="3061996" cy="269455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14" y="3643426"/>
            <a:ext cx="6019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10" y="0"/>
            <a:ext cx="8645590" cy="68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25151" y="531845"/>
            <a:ext cx="691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http://issuu.com/ganaschehoug/docs/innmat_steinalder_bm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19877" y="162513"/>
            <a:ext cx="515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Bok om steinalderen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50" y="162513"/>
            <a:ext cx="4579172" cy="6527137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39958" y="1502688"/>
            <a:ext cx="66922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b-NO" i="1" dirty="0"/>
              <a:t>- Hva spiser du som vokser vilt i naturen?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i="1" dirty="0"/>
              <a:t>- Vi ser at steinaldermenneskene ikke hadde hull i tennene. Hva tror du er grunnen til det? 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i="1" dirty="0"/>
              <a:t>- Vi ser også at tennene deres var veldig slitte. Hva var grunnen til det?  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i="1" dirty="0"/>
              <a:t>- Tror du menneskene i steinalderen hadde god eller dårlig tid?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i="1" dirty="0"/>
              <a:t>- Hvordan tror du det er å leve av det du kan få tak i fra naturen?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i="1" dirty="0"/>
              <a:t>  </a:t>
            </a:r>
            <a:r>
              <a:rPr lang="nb-NO" i="1" dirty="0" smtClean="0"/>
              <a:t>- </a:t>
            </a:r>
            <a:r>
              <a:rPr lang="nb-NO" i="1" dirty="0"/>
              <a:t>De voksne hadde også fritid. Hva tror du de gjorde da?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i="1" dirty="0"/>
              <a:t>- Hvordan kan en vanlig dag for et barn i steinalderen ha vært?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14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298580" y="326571"/>
            <a:ext cx="478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Hulemalerier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34" y="695903"/>
            <a:ext cx="5334000" cy="37719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" y="766355"/>
            <a:ext cx="4876800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80" y="1"/>
            <a:ext cx="10440982" cy="73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06490" y="401216"/>
            <a:ext cx="62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3"/>
              </a:rPr>
              <a:t>https://</a:t>
            </a:r>
            <a:r>
              <a:rPr lang="nb-NO" dirty="0" smtClean="0">
                <a:hlinkClick r:id="rId3"/>
              </a:rPr>
              <a:t>youtu.be/kuaeawQhMJw?t=7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3" name="kuaeawQhMJ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1477" y="1240971"/>
            <a:ext cx="8194352" cy="46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4" y="0"/>
            <a:ext cx="11663265" cy="68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8twVZf2XY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7584" y="1287624"/>
            <a:ext cx="8475307" cy="476736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427584" y="214604"/>
            <a:ext cx="528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https://www.youtube.com/watch?v=S8twVZf2XYs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0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10" y="-2403669"/>
            <a:ext cx="7352134" cy="98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08" y="-1633"/>
            <a:ext cx="5241342" cy="71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457200" y="466531"/>
            <a:ext cx="552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Folk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73" y="34889"/>
            <a:ext cx="9503619" cy="682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4" y="107225"/>
            <a:ext cx="10600674" cy="66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49290" y="671804"/>
            <a:ext cx="11952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b-NO" i="1" dirty="0"/>
              <a:t>- Hvorfor smeltet isen først langs kysten, tror du?</a:t>
            </a:r>
            <a:endParaRPr lang="nb-NO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nb-NO" i="1" dirty="0" smtClean="0"/>
              <a:t>Hvor </a:t>
            </a:r>
            <a:r>
              <a:rPr lang="nb-NO" i="1" dirty="0"/>
              <a:t>tror du de første menneskene i Norge kom fra</a:t>
            </a:r>
            <a:r>
              <a:rPr lang="nb-NO" i="1" dirty="0" smtClean="0"/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nb-NO" i="1" dirty="0" smtClean="0"/>
              <a:t>- Hva kan grunnen være til at steinaldermenneskene var litt lavere enn menneskene i dag?   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i="1" dirty="0"/>
              <a:t>- Hvorfor er mesteparten av det vi har funnet fra steinalderen, lagd av stein? Hvorfor har vi ikke funnet rester etter klær, for eksempel?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i="1" dirty="0"/>
              <a:t>- Fortsatt finner vi ut nye ting om steinalderen. Hvordan kan vi finne ut noe nytt om det som hendte for så lenge siden?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7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49" y="311019"/>
            <a:ext cx="7184571" cy="641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" y="578498"/>
            <a:ext cx="10486488" cy="606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97</Words>
  <Application>Microsoft Office PowerPoint</Application>
  <PresentationFormat>Widescreen</PresentationFormat>
  <Paragraphs>25</Paragraphs>
  <Slides>20</Slides>
  <Notes>0</Notes>
  <HiddenSlides>0</HiddenSlides>
  <MMClips>2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5" baseType="lpstr">
      <vt:lpstr>AR DARLING</vt:lpstr>
      <vt:lpstr>Arial</vt:lpstr>
      <vt:lpstr>Calibri</vt:lpstr>
      <vt:lpstr>Calibri Light</vt:lpstr>
      <vt:lpstr>Office-tema</vt:lpstr>
      <vt:lpstr>Steinalderen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Steinalderen</dc:title>
  <dc:creator>Mamma</dc:creator>
  <cp:lastModifiedBy>Mamma</cp:lastModifiedBy>
  <cp:revision>11</cp:revision>
  <dcterms:created xsi:type="dcterms:W3CDTF">2015-10-06T21:32:59Z</dcterms:created>
  <dcterms:modified xsi:type="dcterms:W3CDTF">2015-10-07T20:13:05Z</dcterms:modified>
</cp:coreProperties>
</file>