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7199313" cy="1079976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775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096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830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871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279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570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230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01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215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586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377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E247-20AC-40F1-BC04-7793CECC0B1E}" type="datetimeFigureOut">
              <a:rPr lang="nb-NO" smtClean="0"/>
              <a:t>13.06.2015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96B5E-C8FF-4E0F-B0D2-80C204F71D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2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583094" y="6469838"/>
            <a:ext cx="2027583" cy="204149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8260" y="6472658"/>
            <a:ext cx="2027583" cy="203866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2610677" y="8511328"/>
            <a:ext cx="2027583" cy="201433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/>
          <p:cNvSpPr/>
          <p:nvPr/>
        </p:nvSpPr>
        <p:spPr>
          <a:xfrm>
            <a:off x="2613210" y="4428347"/>
            <a:ext cx="2027583" cy="204149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2005442" y="2438105"/>
            <a:ext cx="3238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latin typeface="AirstreamITC" panose="00000400000000000000" pitchFamily="2" charset="0"/>
              </a:rPr>
              <a:t>Lag oppgaver selv</a:t>
            </a:r>
            <a:endParaRPr lang="nb-NO" sz="3600" dirty="0">
              <a:latin typeface="AirstreamITC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3</Words>
  <Application>Microsoft Office PowerPoint</Application>
  <PresentationFormat>Egendefinert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AirstreamITC</vt:lpstr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13</cp:revision>
  <cp:lastPrinted>2015-06-08T20:58:14Z</cp:lastPrinted>
  <dcterms:created xsi:type="dcterms:W3CDTF">2015-06-08T20:50:46Z</dcterms:created>
  <dcterms:modified xsi:type="dcterms:W3CDTF">2015-06-13T20:33:55Z</dcterms:modified>
</cp:coreProperties>
</file>