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99313" cy="1079976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D05-92B8-4116-AC7C-655D1A3F7B33}" type="datetimeFigureOut">
              <a:rPr lang="nb-NO" smtClean="0"/>
              <a:t>12.10.2015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CFB0-68D2-49BC-AFC2-4C9C1D5788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611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D05-92B8-4116-AC7C-655D1A3F7B33}" type="datetimeFigureOut">
              <a:rPr lang="nb-NO" smtClean="0"/>
              <a:t>12.10.2015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CFB0-68D2-49BC-AFC2-4C9C1D5788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707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D05-92B8-4116-AC7C-655D1A3F7B33}" type="datetimeFigureOut">
              <a:rPr lang="nb-NO" smtClean="0"/>
              <a:t>12.10.2015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CFB0-68D2-49BC-AFC2-4C9C1D5788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396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D05-92B8-4116-AC7C-655D1A3F7B33}" type="datetimeFigureOut">
              <a:rPr lang="nb-NO" smtClean="0"/>
              <a:t>12.10.2015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CFB0-68D2-49BC-AFC2-4C9C1D5788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31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D05-92B8-4116-AC7C-655D1A3F7B33}" type="datetimeFigureOut">
              <a:rPr lang="nb-NO" smtClean="0"/>
              <a:t>12.10.2015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CFB0-68D2-49BC-AFC2-4C9C1D5788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334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D05-92B8-4116-AC7C-655D1A3F7B33}" type="datetimeFigureOut">
              <a:rPr lang="nb-NO" smtClean="0"/>
              <a:t>12.10.2015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CFB0-68D2-49BC-AFC2-4C9C1D5788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570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D05-92B8-4116-AC7C-655D1A3F7B33}" type="datetimeFigureOut">
              <a:rPr lang="nb-NO" smtClean="0"/>
              <a:t>12.10.2015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CFB0-68D2-49BC-AFC2-4C9C1D5788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809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D05-92B8-4116-AC7C-655D1A3F7B33}" type="datetimeFigureOut">
              <a:rPr lang="nb-NO" smtClean="0"/>
              <a:t>12.10.2015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CFB0-68D2-49BC-AFC2-4C9C1D5788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923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D05-92B8-4116-AC7C-655D1A3F7B33}" type="datetimeFigureOut">
              <a:rPr lang="nb-NO" smtClean="0"/>
              <a:t>12.10.2015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CFB0-68D2-49BC-AFC2-4C9C1D5788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541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D05-92B8-4116-AC7C-655D1A3F7B33}" type="datetimeFigureOut">
              <a:rPr lang="nb-NO" smtClean="0"/>
              <a:t>12.10.2015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CFB0-68D2-49BC-AFC2-4C9C1D5788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833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4D05-92B8-4116-AC7C-655D1A3F7B33}" type="datetimeFigureOut">
              <a:rPr lang="nb-NO" smtClean="0"/>
              <a:t>12.10.2015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CFB0-68D2-49BC-AFC2-4C9C1D5788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180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4D05-92B8-4116-AC7C-655D1A3F7B33}" type="datetimeFigureOut">
              <a:rPr lang="nb-NO" smtClean="0"/>
              <a:t>12.10.2015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4CFB0-68D2-49BC-AFC2-4C9C1D5788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437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4" y="741363"/>
            <a:ext cx="6705599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124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Egendefinert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lastModifiedBy>Mamma</cp:lastModifiedBy>
  <cp:revision>1</cp:revision>
  <dcterms:created xsi:type="dcterms:W3CDTF">2015-10-11T23:28:35Z</dcterms:created>
  <dcterms:modified xsi:type="dcterms:W3CDTF">2015-10-11T23:31:26Z</dcterms:modified>
</cp:coreProperties>
</file>