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9C66-9C22-4EB6-9A17-1FADA022F270}" type="datetimeFigureOut">
              <a:rPr lang="nb-NO" smtClean="0"/>
              <a:t>24.02.2020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33899-CA26-4030-94C7-19DAB8F9B6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206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9C66-9C22-4EB6-9A17-1FADA022F270}" type="datetimeFigureOut">
              <a:rPr lang="nb-NO" smtClean="0"/>
              <a:t>24.02.2020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33899-CA26-4030-94C7-19DAB8F9B6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9361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9C66-9C22-4EB6-9A17-1FADA022F270}" type="datetimeFigureOut">
              <a:rPr lang="nb-NO" smtClean="0"/>
              <a:t>24.02.2020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33899-CA26-4030-94C7-19DAB8F9B6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232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9C66-9C22-4EB6-9A17-1FADA022F270}" type="datetimeFigureOut">
              <a:rPr lang="nb-NO" smtClean="0"/>
              <a:t>24.02.2020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33899-CA26-4030-94C7-19DAB8F9B6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739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9C66-9C22-4EB6-9A17-1FADA022F270}" type="datetimeFigureOut">
              <a:rPr lang="nb-NO" smtClean="0"/>
              <a:t>24.02.2020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33899-CA26-4030-94C7-19DAB8F9B6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5408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9C66-9C22-4EB6-9A17-1FADA022F270}" type="datetimeFigureOut">
              <a:rPr lang="nb-NO" smtClean="0"/>
              <a:t>24.02.2020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33899-CA26-4030-94C7-19DAB8F9B6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8421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9C66-9C22-4EB6-9A17-1FADA022F270}" type="datetimeFigureOut">
              <a:rPr lang="nb-NO" smtClean="0"/>
              <a:t>24.02.2020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33899-CA26-4030-94C7-19DAB8F9B6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60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9C66-9C22-4EB6-9A17-1FADA022F270}" type="datetimeFigureOut">
              <a:rPr lang="nb-NO" smtClean="0"/>
              <a:t>24.02.2020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33899-CA26-4030-94C7-19DAB8F9B6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7777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9C66-9C22-4EB6-9A17-1FADA022F270}" type="datetimeFigureOut">
              <a:rPr lang="nb-NO" smtClean="0"/>
              <a:t>24.02.2020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33899-CA26-4030-94C7-19DAB8F9B6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2949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9C66-9C22-4EB6-9A17-1FADA022F270}" type="datetimeFigureOut">
              <a:rPr lang="nb-NO" smtClean="0"/>
              <a:t>24.02.2020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33899-CA26-4030-94C7-19DAB8F9B6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189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9C66-9C22-4EB6-9A17-1FADA022F270}" type="datetimeFigureOut">
              <a:rPr lang="nb-NO" smtClean="0"/>
              <a:t>24.02.2020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33899-CA26-4030-94C7-19DAB8F9B6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665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09C66-9C22-4EB6-9A17-1FADA022F270}" type="datetimeFigureOut">
              <a:rPr lang="nb-NO" smtClean="0"/>
              <a:t>24.02.2020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33899-CA26-4030-94C7-19DAB8F9B6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0654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Hx546aKdiwE" TargetMode="External"/><Relationship Id="rId3" Type="http://schemas.openxmlformats.org/officeDocument/2006/relationships/hyperlink" Target="https://www.youtube.com/watch?v=kv-zzR-wH_0" TargetMode="External"/><Relationship Id="rId7" Type="http://schemas.openxmlformats.org/officeDocument/2006/relationships/hyperlink" Target="https://www.youtube.com/watch?v=KQIihBGgFVY" TargetMode="External"/><Relationship Id="rId2" Type="http://schemas.openxmlformats.org/officeDocument/2006/relationships/hyperlink" Target="https://www.youtube.com/watch?v=clQQkByUWsU&amp;t=305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ZGsu6vsPqoI" TargetMode="External"/><Relationship Id="rId5" Type="http://schemas.openxmlformats.org/officeDocument/2006/relationships/hyperlink" Target="https://www.youtube.com/watch?v=clQQkByUWsU&amp;list=OLAK5uy_lAwJo3PqaYeDXG76lS41ucmd5OQSvPzxA&amp;index=2" TargetMode="External"/><Relationship Id="rId4" Type="http://schemas.openxmlformats.org/officeDocument/2006/relationships/hyperlink" Target="https://www.youtube.com/watch?v=q5Jh2_6Usm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rsYGEnjvnBc" TargetMode="External"/><Relationship Id="rId3" Type="http://schemas.openxmlformats.org/officeDocument/2006/relationships/hyperlink" Target="https://www.youtube.com/watch?v=jPDvtoAy2Iw" TargetMode="External"/><Relationship Id="rId7" Type="http://schemas.openxmlformats.org/officeDocument/2006/relationships/hyperlink" Target="https://www.youtube.com/watch?v=UnqK5Kpo-w4" TargetMode="External"/><Relationship Id="rId2" Type="http://schemas.openxmlformats.org/officeDocument/2006/relationships/hyperlink" Target="https://www.youtube.com/watch?v=ebOYmMen42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oIWLzuJ5wpQ" TargetMode="External"/><Relationship Id="rId5" Type="http://schemas.openxmlformats.org/officeDocument/2006/relationships/hyperlink" Target="https://www.youtube.com/watch?v=MCdz3NAo_qo" TargetMode="External"/><Relationship Id="rId4" Type="http://schemas.openxmlformats.org/officeDocument/2006/relationships/hyperlink" Target="https://www.youtube.com/watch?v=MrvH0uudncw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XOjFQGaSso&amp;t=19s" TargetMode="External"/><Relationship Id="rId7" Type="http://schemas.openxmlformats.org/officeDocument/2006/relationships/hyperlink" Target="https://www.youtube.com/watch?v=tu8OCdqog5U" TargetMode="External"/><Relationship Id="rId2" Type="http://schemas.openxmlformats.org/officeDocument/2006/relationships/hyperlink" Target="https://www.youtube.com/watch?v=HxMzPRReZGo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42hhLspsMKk" TargetMode="External"/><Relationship Id="rId5" Type="http://schemas.openxmlformats.org/officeDocument/2006/relationships/hyperlink" Target="https://www.youtube.com/watch?v=8xqzSwauVPk" TargetMode="External"/><Relationship Id="rId4" Type="http://schemas.openxmlformats.org/officeDocument/2006/relationships/hyperlink" Target="https://www.youtube.com/watch?v=nLkGCsP_Zx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/>
        </p:nvSpPr>
        <p:spPr>
          <a:xfrm>
            <a:off x="966084" y="1166852"/>
            <a:ext cx="9911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Kap.1- Åtte små, to store og en lastebil side 8 til s.10 		(10.12)</a:t>
            </a:r>
          </a:p>
          <a:p>
            <a:r>
              <a:rPr lang="nb-NO" dirty="0" smtClean="0">
                <a:hlinkClick r:id="rId2"/>
              </a:rPr>
              <a:t>https://www.youtube.com/watch?v=clQQkByUWsU&amp;t=305s</a:t>
            </a:r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966084" y="1987825"/>
            <a:ext cx="8384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Kap.2 - Lastebilen 						(11.11)</a:t>
            </a:r>
          </a:p>
          <a:p>
            <a:r>
              <a:rPr lang="nb-NO" dirty="0" smtClean="0">
                <a:hlinkClick r:id="rId3"/>
              </a:rPr>
              <a:t>https://www.youtube.com/watch?v=kv-zzR-wH_0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966084" y="2703443"/>
            <a:ext cx="8313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Kap.3 - Mormor kommer til byen 				(11.54)</a:t>
            </a:r>
          </a:p>
          <a:p>
            <a:r>
              <a:rPr lang="nb-NO" dirty="0" smtClean="0">
                <a:hlinkClick r:id="rId4"/>
              </a:rPr>
              <a:t>https://www.youtube.com/watch?v=q5Jh2_6Usmg</a:t>
            </a:r>
            <a:endParaRPr lang="nb-NO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532736" y="280570"/>
            <a:ext cx="11604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Innledning til Åtte små, to store og en lastebil 			        (10.12)</a:t>
            </a:r>
          </a:p>
          <a:p>
            <a:r>
              <a:rPr lang="nb-NO" dirty="0" smtClean="0">
                <a:hlinkClick r:id="rId5"/>
              </a:rPr>
              <a:t>https://www.youtube.com/watch?v=clQQkByUWsU&amp;list=OLAK5uy_lAwJo3PqaYeDXG76lS41ucmd5OQSvPzxA&amp;index=2</a:t>
            </a:r>
            <a:endParaRPr lang="nb-NO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966084" y="3574112"/>
            <a:ext cx="9295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Kap.4 - Mormor kjører trikk 					(13.34)</a:t>
            </a:r>
          </a:p>
          <a:p>
            <a:r>
              <a:rPr lang="nb-NO" dirty="0" smtClean="0">
                <a:hlinkClick r:id="rId6"/>
              </a:rPr>
              <a:t>https://www.youtube.com/watch?v=ZGsu6vsPqoI</a:t>
            </a:r>
            <a:endParaRPr lang="nb-NO" dirty="0" smtClean="0"/>
          </a:p>
        </p:txBody>
      </p:sp>
      <p:sp>
        <p:nvSpPr>
          <p:cNvPr id="12" name="TekstSylinder 11"/>
          <p:cNvSpPr txBox="1"/>
          <p:nvPr/>
        </p:nvSpPr>
        <p:spPr>
          <a:xfrm>
            <a:off x="966084" y="4466645"/>
            <a:ext cx="8877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Kap.5 - Hjulvispen 						(10.14)</a:t>
            </a:r>
          </a:p>
          <a:p>
            <a:r>
              <a:rPr lang="nb-NO" dirty="0" smtClean="0">
                <a:hlinkClick r:id="rId7"/>
              </a:rPr>
              <a:t>https://www.youtube.com/watch?v=KQIihBGgFVY</a:t>
            </a:r>
            <a:endParaRPr lang="nb-NO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993913" y="5287618"/>
            <a:ext cx="8317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Kap.6 - Mormor reiser hjem 					(15.49)</a:t>
            </a:r>
          </a:p>
          <a:p>
            <a:r>
              <a:rPr lang="nb-NO" dirty="0" smtClean="0">
                <a:hlinkClick r:id="rId8"/>
              </a:rPr>
              <a:t>https://www.youtube.com/watch?v=Hx546aKdiwE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9592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874643" y="425395"/>
            <a:ext cx="9128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Kap.7 - Sommerferie i siste liten 				(9.51)</a:t>
            </a:r>
          </a:p>
          <a:p>
            <a:r>
              <a:rPr lang="nb-NO" dirty="0" smtClean="0">
                <a:hlinkClick r:id="rId2"/>
              </a:rPr>
              <a:t>https://www.youtube.com/watch?v=ebOYmMen42g</a:t>
            </a:r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874643" y="1302026"/>
            <a:ext cx="8639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Kap.8 - Morten Minstemann er borte 				(26.04)</a:t>
            </a:r>
          </a:p>
          <a:p>
            <a:r>
              <a:rPr lang="nb-NO" dirty="0" smtClean="0">
                <a:hlinkClick r:id="rId3"/>
              </a:rPr>
              <a:t>https://www.youtube.com/watch?v=jPDvtoAy2Iw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874643" y="2190584"/>
            <a:ext cx="9871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Kap.9 - En gjest- stort selskap 				(10.45)</a:t>
            </a:r>
          </a:p>
          <a:p>
            <a:r>
              <a:rPr lang="nb-NO" dirty="0" smtClean="0">
                <a:hlinkClick r:id="rId4"/>
              </a:rPr>
              <a:t>https://www.youtube.com/watch?v=MrvH0uudncw</a:t>
            </a:r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874643" y="3089081"/>
            <a:ext cx="9171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Kap.10 – Henrik og Hulda nedenunder 				(11.32)</a:t>
            </a:r>
          </a:p>
          <a:p>
            <a:r>
              <a:rPr lang="nb-NO" dirty="0" smtClean="0">
                <a:hlinkClick r:id="rId5"/>
              </a:rPr>
              <a:t>https://www.youtube.com/watch?v=MCdz3NAo_qo</a:t>
            </a:r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874643" y="3993543"/>
            <a:ext cx="8527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Kap.11 - Vekkerklokke 					(10.52)</a:t>
            </a:r>
          </a:p>
          <a:p>
            <a:r>
              <a:rPr lang="nb-NO" dirty="0" smtClean="0">
                <a:hlinkClick r:id="rId6"/>
              </a:rPr>
              <a:t>https://www.youtube.com/watch?v=oIWLzuJ5wpQ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874643" y="4898005"/>
            <a:ext cx="9633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Kap.12 -  Ovnsrøret 					(15.34)</a:t>
            </a:r>
          </a:p>
          <a:p>
            <a:r>
              <a:rPr lang="nb-NO" dirty="0" smtClean="0">
                <a:hlinkClick r:id="rId7"/>
              </a:rPr>
              <a:t>https://www.youtube.com/watch?v=UnqK5Kpo-w4</a:t>
            </a:r>
            <a:endParaRPr lang="nb-NO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874643" y="5724939"/>
            <a:ext cx="8639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Kap.13 - Ovnsrøret kommer i bryllup 				(15.25)</a:t>
            </a:r>
          </a:p>
          <a:p>
            <a:r>
              <a:rPr lang="nb-NO" dirty="0" smtClean="0">
                <a:hlinkClick r:id="rId8"/>
              </a:rPr>
              <a:t>https://www.youtube.com/watch?v=rsYGEnjvnBc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52333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1013791" y="393590"/>
            <a:ext cx="8977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Kap.14 - Tre ganger rundt kvartalet 				(16.01)</a:t>
            </a:r>
          </a:p>
          <a:p>
            <a:r>
              <a:rPr lang="nb-NO" dirty="0" smtClean="0">
                <a:hlinkClick r:id="rId2"/>
              </a:rPr>
              <a:t>https://www.youtube.com/watch?v=HxMzPRReZGo</a:t>
            </a:r>
            <a:endParaRPr lang="nb-NO" dirty="0"/>
          </a:p>
        </p:txBody>
      </p:sp>
      <p:sp>
        <p:nvSpPr>
          <p:cNvPr id="3" name="TekstSylinder 2"/>
          <p:cNvSpPr txBox="1"/>
          <p:nvPr/>
        </p:nvSpPr>
        <p:spPr>
          <a:xfrm>
            <a:off x="1049571" y="1292087"/>
            <a:ext cx="8273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Kap.15 - Den røde lappen 					(16.51)</a:t>
            </a:r>
          </a:p>
          <a:p>
            <a:r>
              <a:rPr lang="nb-NO" dirty="0" smtClean="0">
                <a:hlinkClick r:id="rId3"/>
              </a:rPr>
              <a:t>https://www.youtube.com/watch?v=dXOjFQGaSso&amp;t=19s</a:t>
            </a:r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1049571" y="2220402"/>
            <a:ext cx="8488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Kap</a:t>
            </a:r>
            <a:r>
              <a:rPr lang="nb-NO" dirty="0" smtClean="0"/>
              <a:t>. 16 – Jul 						(9.03)</a:t>
            </a:r>
          </a:p>
          <a:p>
            <a:r>
              <a:rPr lang="nb-NO" dirty="0" smtClean="0">
                <a:hlinkClick r:id="rId4"/>
              </a:rPr>
              <a:t>https://www.youtube.com/watch?v=nLkGCsP_Zxg</a:t>
            </a:r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1049571" y="3183503"/>
            <a:ext cx="8543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Kap.17 - Far gjør en oppdagelse 				(9.12)</a:t>
            </a:r>
          </a:p>
          <a:p>
            <a:r>
              <a:rPr lang="nb-NO" dirty="0" smtClean="0">
                <a:hlinkClick r:id="rId5"/>
              </a:rPr>
              <a:t>https://www.youtube.com/watch?v=8xqzSwauVPk</a:t>
            </a:r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1049571" y="4146604"/>
            <a:ext cx="8794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Kap.18 - Far er rar						(8.15)</a:t>
            </a:r>
          </a:p>
          <a:p>
            <a:r>
              <a:rPr lang="nb-NO" dirty="0" smtClean="0">
                <a:hlinkClick r:id="rId6"/>
              </a:rPr>
              <a:t>https://www.youtube.com/watch?v=42hhLspsMKk</a:t>
            </a:r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1049570" y="5074919"/>
            <a:ext cx="8873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Kap.19 - Alle legger sammen- 				(18.15) </a:t>
            </a:r>
            <a:r>
              <a:rPr lang="nb-NO" dirty="0" smtClean="0">
                <a:hlinkClick r:id="rId7"/>
              </a:rPr>
              <a:t>https://www.youtube.com/watch?v=tu8OCdqog5U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96439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113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Mamma</dc:creator>
  <cp:lastModifiedBy>Mamma</cp:lastModifiedBy>
  <cp:revision>7</cp:revision>
  <dcterms:created xsi:type="dcterms:W3CDTF">2020-02-24T22:07:20Z</dcterms:created>
  <dcterms:modified xsi:type="dcterms:W3CDTF">2020-02-24T23:17:01Z</dcterms:modified>
</cp:coreProperties>
</file>