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868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80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430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350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81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150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01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46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363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5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34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837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6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10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57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61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83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44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EECFC9-551D-4394-8934-567D6238BB6D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8957-AD4A-4DD0-8151-39CC35B8C4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8356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6696744" cy="2376264"/>
          </a:xfrm>
        </p:spPr>
        <p:txBody>
          <a:bodyPr>
            <a:normAutofit/>
          </a:bodyPr>
          <a:lstStyle/>
          <a:p>
            <a:r>
              <a:rPr lang="nb-NO" dirty="0" smtClean="0"/>
              <a:t>F</a:t>
            </a:r>
            <a:r>
              <a:rPr lang="nb-NO" sz="4000" dirty="0" smtClean="0"/>
              <a:t>otosafari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Vår</a:t>
            </a:r>
            <a:endParaRPr lang="nb-NO" dirty="0"/>
          </a:p>
        </p:txBody>
      </p:sp>
      <p:pic>
        <p:nvPicPr>
          <p:cNvPr id="5" name="Bilde 4" descr="&lt;strong&gt;Hestehov&lt;/strong&gt; | Kjell Jøran Hansen | Flick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57092"/>
            <a:ext cx="3179845" cy="23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Fotosafari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4710" y="1122151"/>
            <a:ext cx="7054644" cy="49076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8000" dirty="0"/>
              <a:t> </a:t>
            </a:r>
            <a:r>
              <a:rPr lang="nb-NO" sz="8000" dirty="0" smtClean="0"/>
              <a:t> Ta </a:t>
            </a:r>
            <a:r>
              <a:rPr lang="nb-NO" sz="8000" dirty="0"/>
              <a:t>bilde av: </a:t>
            </a:r>
            <a:endParaRPr lang="nb-NO" sz="8000" dirty="0" smtClean="0"/>
          </a:p>
          <a:p>
            <a:pPr marL="0" indent="0">
              <a:buNone/>
            </a:pPr>
            <a:endParaRPr lang="nb-NO" sz="8000" dirty="0"/>
          </a:p>
          <a:p>
            <a:pPr lvl="0"/>
            <a:r>
              <a:rPr lang="nb-NO" sz="8000" dirty="0" smtClean="0"/>
              <a:t>et hvitt substantiv</a:t>
            </a:r>
            <a:endParaRPr lang="nb-NO" sz="8000" dirty="0"/>
          </a:p>
          <a:p>
            <a:pPr lvl="0"/>
            <a:r>
              <a:rPr lang="nb-NO" sz="8000" dirty="0" smtClean="0"/>
              <a:t>en trekkfugl </a:t>
            </a:r>
          </a:p>
          <a:p>
            <a:pPr lvl="0"/>
            <a:r>
              <a:rPr lang="nb-NO" sz="8000" dirty="0"/>
              <a:t>n</a:t>
            </a:r>
            <a:r>
              <a:rPr lang="nb-NO" sz="8000" dirty="0" smtClean="0"/>
              <a:t>oe du synes er fint</a:t>
            </a:r>
          </a:p>
          <a:p>
            <a:pPr lvl="0"/>
            <a:r>
              <a:rPr lang="nb-NO" sz="8000" dirty="0" smtClean="0"/>
              <a:t>et vårtegn</a:t>
            </a:r>
          </a:p>
          <a:p>
            <a:pPr lvl="0"/>
            <a:r>
              <a:rPr lang="nb-NO" sz="8000" dirty="0"/>
              <a:t>e</a:t>
            </a:r>
            <a:r>
              <a:rPr lang="nb-NO" sz="8000" dirty="0" smtClean="0"/>
              <a:t>t substantiv som man kan gjøre noe gøy med</a:t>
            </a:r>
          </a:p>
          <a:p>
            <a:pPr lvl="0"/>
            <a:r>
              <a:rPr lang="nb-NO" sz="8000" dirty="0"/>
              <a:t>e</a:t>
            </a:r>
            <a:r>
              <a:rPr lang="nb-NO" sz="8000" dirty="0" smtClean="0"/>
              <a:t>t fint smil </a:t>
            </a:r>
          </a:p>
          <a:p>
            <a:pPr lvl="0"/>
            <a:r>
              <a:rPr lang="nb-NO" sz="8000" dirty="0"/>
              <a:t>n</a:t>
            </a:r>
            <a:r>
              <a:rPr lang="nb-NO" sz="8000" dirty="0" smtClean="0"/>
              <a:t>oe som er </a:t>
            </a:r>
            <a:r>
              <a:rPr lang="nb-NO" sz="8000" dirty="0" err="1" smtClean="0"/>
              <a:t>ca</a:t>
            </a:r>
            <a:r>
              <a:rPr lang="nb-NO" sz="8000" dirty="0" smtClean="0"/>
              <a:t> 30 cm langt</a:t>
            </a:r>
          </a:p>
          <a:p>
            <a:pPr lvl="0"/>
            <a:r>
              <a:rPr lang="nb-NO" sz="8000" dirty="0"/>
              <a:t>e</a:t>
            </a:r>
            <a:r>
              <a:rPr lang="nb-NO" sz="8000" dirty="0" smtClean="0"/>
              <a:t>t </a:t>
            </a:r>
            <a:r>
              <a:rPr lang="nb-NO" sz="8000" dirty="0" err="1" smtClean="0"/>
              <a:t>actionverb</a:t>
            </a:r>
            <a:endParaRPr lang="nb-NO" sz="8000" dirty="0"/>
          </a:p>
          <a:p>
            <a:pPr lvl="0"/>
            <a:r>
              <a:rPr lang="nb-NO" sz="8000" dirty="0"/>
              <a:t>e</a:t>
            </a:r>
            <a:r>
              <a:rPr lang="nb-NO" sz="8000" dirty="0" smtClean="0"/>
              <a:t>n vårblomst</a:t>
            </a:r>
          </a:p>
          <a:p>
            <a:pPr lvl="0"/>
            <a:r>
              <a:rPr lang="nb-NO" sz="8000" dirty="0" smtClean="0"/>
              <a:t>noe som har firkantform og som er over 1m høyt </a:t>
            </a:r>
            <a:endParaRPr lang="nb-NO" sz="8000" dirty="0"/>
          </a:p>
          <a:p>
            <a:pPr lvl="0"/>
            <a:r>
              <a:rPr lang="nb-NO" sz="8000" dirty="0" smtClean="0"/>
              <a:t>et substantiv som er gjemt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87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Fotosafari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Gå inn i </a:t>
            </a:r>
            <a:r>
              <a:rPr lang="nb-NO" dirty="0" err="1" smtClean="0"/>
              <a:t>Imovie</a:t>
            </a:r>
            <a:r>
              <a:rPr lang="nb-NO" dirty="0" smtClean="0"/>
              <a:t> og lag en film av bildene du har tatt.</a:t>
            </a:r>
          </a:p>
          <a:p>
            <a:r>
              <a:rPr lang="nb-NO" dirty="0" smtClean="0"/>
              <a:t>Skriv minst en setning til hvert bilde. </a:t>
            </a:r>
          </a:p>
          <a:p>
            <a:r>
              <a:rPr lang="nb-NO" dirty="0" smtClean="0"/>
              <a:t>Bruk adjektiv når du beskriver bildene dine. </a:t>
            </a:r>
          </a:p>
          <a:p>
            <a:pPr marL="0" indent="0">
              <a:buNone/>
            </a:pPr>
            <a:r>
              <a:rPr lang="nb-NO" dirty="0" smtClean="0"/>
              <a:t>For eksempel: Jeg fant en </a:t>
            </a:r>
            <a:r>
              <a:rPr lang="nb-NO" u="sng" dirty="0" smtClean="0"/>
              <a:t>gul og fin </a:t>
            </a:r>
            <a:r>
              <a:rPr lang="nb-NO" dirty="0" smtClean="0"/>
              <a:t>hestehov.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Legg på lyd/musikk </a:t>
            </a:r>
            <a:r>
              <a:rPr lang="nb-NO" smtClean="0"/>
              <a:t>som du synes </a:t>
            </a:r>
            <a:r>
              <a:rPr lang="nb-NO" dirty="0" smtClean="0"/>
              <a:t>passer til bildene.</a:t>
            </a:r>
          </a:p>
          <a:p>
            <a:pPr marL="0" indent="0">
              <a:buNone/>
            </a:pPr>
            <a:r>
              <a:rPr lang="nb-NO" dirty="0" smtClean="0"/>
              <a:t>Vis filmen til noen hjemme </a:t>
            </a:r>
            <a:r>
              <a:rPr lang="nb-NO" dirty="0" smtClean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21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560</TotalTime>
  <Words>60</Words>
  <Application>Microsoft Office PowerPoint</Application>
  <PresentationFormat>Skjermfremvisning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Fotosafari Vår</vt:lpstr>
      <vt:lpstr>Fotosafari</vt:lpstr>
      <vt:lpstr>Fotosafari</vt:lpstr>
    </vt:vector>
  </TitlesOfParts>
  <Company>Bodø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Fotosafari</dc:title>
  <dc:creator>Mailen Jensen</dc:creator>
  <cp:lastModifiedBy>Mamma</cp:lastModifiedBy>
  <cp:revision>21</cp:revision>
  <cp:lastPrinted>2018-03-07T08:35:23Z</cp:lastPrinted>
  <dcterms:created xsi:type="dcterms:W3CDTF">2018-03-07T07:14:32Z</dcterms:created>
  <dcterms:modified xsi:type="dcterms:W3CDTF">2020-04-22T22:15:59Z</dcterms:modified>
</cp:coreProperties>
</file>