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68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196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83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36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55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650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65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8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45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11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15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C095-8EDB-43AD-B496-CC65A72BF776}" type="datetimeFigureOut">
              <a:rPr lang="nb-NO" smtClean="0"/>
              <a:t>28.09.2016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9B05-A28F-4BB7-BBA4-81FA3D783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57809" y="1913351"/>
            <a:ext cx="6195391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Dette er temaene du skal skrive om i boka di</a:t>
            </a:r>
            <a:endParaRPr lang="nb-NO" dirty="0"/>
          </a:p>
          <a:p>
            <a:r>
              <a:rPr lang="nb-NO" b="1" dirty="0"/>
              <a:t>Når boka er ferdig skal du ha skrevet egen tekst og ha bilder om </a:t>
            </a:r>
            <a:r>
              <a:rPr lang="nb-NO" b="1" smtClean="0"/>
              <a:t>disse punktene:</a:t>
            </a:r>
            <a:endParaRPr lang="nb-NO" dirty="0"/>
          </a:p>
          <a:p>
            <a:r>
              <a:rPr lang="nb-NO" dirty="0"/>
              <a:t> </a:t>
            </a:r>
          </a:p>
          <a:p>
            <a:pPr lvl="0"/>
            <a:r>
              <a:rPr lang="nb-NO" b="1" dirty="0" smtClean="0"/>
              <a:t>Slik begynte det</a:t>
            </a:r>
            <a:endParaRPr lang="nb-NO" dirty="0" smtClean="0"/>
          </a:p>
          <a:p>
            <a:pPr lvl="0"/>
            <a:r>
              <a:rPr lang="nb-NO" b="1" dirty="0" smtClean="0"/>
              <a:t>Reiser utenlands og innenlands</a:t>
            </a:r>
            <a:endParaRPr lang="nb-NO" dirty="0" smtClean="0"/>
          </a:p>
          <a:p>
            <a:pPr lvl="0"/>
            <a:r>
              <a:rPr lang="nb-NO" b="1" dirty="0" smtClean="0"/>
              <a:t>Kart og tidslinje</a:t>
            </a:r>
            <a:endParaRPr lang="nb-NO" dirty="0" smtClean="0"/>
          </a:p>
          <a:p>
            <a:pPr lvl="0"/>
            <a:r>
              <a:rPr lang="nb-NO" b="1" dirty="0" smtClean="0"/>
              <a:t>Sagaer </a:t>
            </a:r>
            <a:r>
              <a:rPr lang="nb-NO" b="1" dirty="0"/>
              <a:t>og legender</a:t>
            </a:r>
            <a:endParaRPr lang="nb-NO" dirty="0"/>
          </a:p>
          <a:p>
            <a:pPr lvl="0"/>
            <a:r>
              <a:rPr lang="nb-NO" b="1" dirty="0"/>
              <a:t>Runer</a:t>
            </a:r>
            <a:endParaRPr lang="nb-NO" dirty="0"/>
          </a:p>
          <a:p>
            <a:pPr lvl="0"/>
            <a:r>
              <a:rPr lang="nb-NO" b="1" dirty="0"/>
              <a:t>Dagligliv</a:t>
            </a:r>
            <a:endParaRPr lang="nb-NO" dirty="0"/>
          </a:p>
          <a:p>
            <a:pPr lvl="0"/>
            <a:r>
              <a:rPr lang="nb-NO" b="1" dirty="0"/>
              <a:t>Vikingskip</a:t>
            </a:r>
            <a:endParaRPr lang="nb-NO" dirty="0"/>
          </a:p>
          <a:p>
            <a:pPr lvl="0"/>
            <a:r>
              <a:rPr lang="nb-NO" b="1" dirty="0"/>
              <a:t>Sverd og våpen</a:t>
            </a:r>
            <a:endParaRPr lang="nb-NO" dirty="0"/>
          </a:p>
          <a:p>
            <a:pPr lvl="0"/>
            <a:r>
              <a:rPr lang="nb-NO" b="1" dirty="0"/>
              <a:t>Norrøn mytologi</a:t>
            </a:r>
            <a:endParaRPr lang="nb-NO" dirty="0"/>
          </a:p>
          <a:p>
            <a:r>
              <a:rPr lang="nb-NO" dirty="0"/>
              <a:t>	Ask og Embla</a:t>
            </a:r>
          </a:p>
          <a:p>
            <a:r>
              <a:rPr lang="nb-NO" dirty="0"/>
              <a:t>	Yggdrasil</a:t>
            </a:r>
          </a:p>
          <a:p>
            <a:r>
              <a:rPr lang="nb-NO" dirty="0"/>
              <a:t>	Valhall, Midgard og Åsgård</a:t>
            </a:r>
          </a:p>
          <a:p>
            <a:r>
              <a:rPr lang="nb-NO" dirty="0"/>
              <a:t>	Midgardsormen</a:t>
            </a:r>
          </a:p>
          <a:p>
            <a:r>
              <a:rPr lang="nb-NO" dirty="0"/>
              <a:t>	Fenrisulven</a:t>
            </a:r>
          </a:p>
          <a:p>
            <a:r>
              <a:rPr lang="nb-NO" dirty="0"/>
              <a:t>	Hel</a:t>
            </a:r>
          </a:p>
          <a:p>
            <a:r>
              <a:rPr lang="nb-NO" dirty="0"/>
              <a:t>	Hugin og Munin</a:t>
            </a:r>
          </a:p>
          <a:p>
            <a:r>
              <a:rPr lang="nb-NO" dirty="0"/>
              <a:t>	Sleipner</a:t>
            </a:r>
          </a:p>
          <a:p>
            <a:pPr lvl="0"/>
            <a:r>
              <a:rPr lang="nb-NO" b="1" dirty="0"/>
              <a:t>Guder</a:t>
            </a:r>
            <a:endParaRPr lang="nb-NO" dirty="0"/>
          </a:p>
          <a:p>
            <a:r>
              <a:rPr lang="nb-NO" dirty="0"/>
              <a:t>	Odin og Mime</a:t>
            </a:r>
          </a:p>
          <a:p>
            <a:r>
              <a:rPr lang="nb-NO" dirty="0"/>
              <a:t>	Tor og Mjølner</a:t>
            </a:r>
          </a:p>
          <a:p>
            <a:r>
              <a:rPr lang="nb-NO" dirty="0"/>
              <a:t>	Loke</a:t>
            </a:r>
          </a:p>
          <a:p>
            <a:r>
              <a:rPr lang="nb-NO" dirty="0"/>
              <a:t>	Frøya</a:t>
            </a:r>
          </a:p>
          <a:p>
            <a:r>
              <a:rPr lang="nb-NO" dirty="0"/>
              <a:t>	</a:t>
            </a:r>
          </a:p>
          <a:p>
            <a:pPr lvl="0"/>
            <a:r>
              <a:rPr lang="nb-NO" b="1" dirty="0" smtClean="0"/>
              <a:t>Klær</a:t>
            </a:r>
            <a:endParaRPr lang="nb-NO" dirty="0" smtClean="0"/>
          </a:p>
          <a:p>
            <a:pPr lvl="0"/>
            <a:r>
              <a:rPr lang="nb-NO" b="1" dirty="0" smtClean="0"/>
              <a:t>Død </a:t>
            </a:r>
            <a:r>
              <a:rPr lang="nb-NO" b="1" dirty="0"/>
              <a:t>og begravelse</a:t>
            </a:r>
            <a:endParaRPr lang="nb-NO" dirty="0"/>
          </a:p>
          <a:p>
            <a:pPr lvl="0"/>
            <a:r>
              <a:rPr lang="nb-NO" b="1" dirty="0"/>
              <a:t>Vikingene blir kristne</a:t>
            </a:r>
            <a:endParaRPr lang="nb-NO" dirty="0"/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0" y="159025"/>
            <a:ext cx="7341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5400" b="1" dirty="0" smtClean="0">
                <a:latin typeface="AR DARLING" panose="02000000000000000000" pitchFamily="2" charset="0"/>
              </a:rPr>
              <a:t>Innhold i en bok om vikinger</a:t>
            </a:r>
            <a:endParaRPr lang="nb-NO" sz="5400" b="1" dirty="0"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8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33</Words>
  <Application>Microsoft Office PowerPoint</Application>
  <PresentationFormat>Egendefinert</PresentationFormat>
  <Paragraphs>31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 DARLING</vt:lpstr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2016-09-28T14:11:13Z</dcterms:created>
  <dcterms:modified xsi:type="dcterms:W3CDTF">2016-09-28T14:15:18Z</dcterms:modified>
</cp:coreProperties>
</file>