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7199313" cy="10799763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99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4302" y="138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67462"/>
            <a:ext cx="6119416" cy="375991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672376"/>
            <a:ext cx="5399485" cy="2607442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004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6958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74987"/>
            <a:ext cx="1552352" cy="9152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74987"/>
            <a:ext cx="4567064" cy="9152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120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138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92444"/>
            <a:ext cx="6209407" cy="4492401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227345"/>
            <a:ext cx="6209407" cy="236244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701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63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74990"/>
            <a:ext cx="6209407" cy="208745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47443"/>
            <a:ext cx="3045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944914"/>
            <a:ext cx="3045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47443"/>
            <a:ext cx="3060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944914"/>
            <a:ext cx="3060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862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620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533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54968"/>
            <a:ext cx="3644652" cy="767483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329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54968"/>
            <a:ext cx="3644652" cy="767483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248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662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http://www.spireserien.no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http://www.spireserien.no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http://www.spireserien.no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http://www.spireserien.no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4680315"/>
            <a:ext cx="5379731" cy="996698"/>
          </a:xfrm>
          <a:prstGeom prst="rect">
            <a:avLst/>
          </a:prstGeom>
        </p:spPr>
      </p:pic>
      <p:pic>
        <p:nvPicPr>
          <p:cNvPr id="13" name="Bild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5852756"/>
            <a:ext cx="5379731" cy="996698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7043651"/>
            <a:ext cx="5379731" cy="996698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8216575"/>
            <a:ext cx="5434595" cy="1085090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1" y="9441539"/>
            <a:ext cx="5379731" cy="996698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3489421"/>
            <a:ext cx="5379731" cy="996698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2264457"/>
            <a:ext cx="5379731" cy="996698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1064894"/>
            <a:ext cx="5379731" cy="996698"/>
          </a:xfrm>
          <a:prstGeom prst="rect">
            <a:avLst/>
          </a:prstGeom>
        </p:spPr>
      </p:pic>
      <p:sp>
        <p:nvSpPr>
          <p:cNvPr id="20" name="TekstSylinder 19"/>
          <p:cNvSpPr txBox="1"/>
          <p:nvPr/>
        </p:nvSpPr>
        <p:spPr>
          <a:xfrm>
            <a:off x="1968759" y="68035"/>
            <a:ext cx="631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>
                <a:latin typeface="Mugpie" panose="02000506000000020004" pitchFamily="50" charset="0"/>
              </a:rPr>
              <a:t>Navneskilt til pult</a:t>
            </a:r>
            <a:endParaRPr lang="nb-NO" sz="3200" dirty="0">
              <a:latin typeface="Mugpie" panose="02000506000000020004" pitchFamily="50" charset="0"/>
            </a:endParaRPr>
          </a:p>
        </p:txBody>
      </p:sp>
      <p:sp>
        <p:nvSpPr>
          <p:cNvPr id="21" name="TekstSylinder 20"/>
          <p:cNvSpPr txBox="1"/>
          <p:nvPr/>
        </p:nvSpPr>
        <p:spPr>
          <a:xfrm>
            <a:off x="1679510" y="1196176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2" name="TekstSylinder 21"/>
          <p:cNvSpPr txBox="1"/>
          <p:nvPr/>
        </p:nvSpPr>
        <p:spPr>
          <a:xfrm>
            <a:off x="1726163" y="4796446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3" name="TekstSylinder 22"/>
          <p:cNvSpPr txBox="1"/>
          <p:nvPr/>
        </p:nvSpPr>
        <p:spPr>
          <a:xfrm>
            <a:off x="1679510" y="3590326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4" name="TekstSylinder 23"/>
          <p:cNvSpPr txBox="1"/>
          <p:nvPr/>
        </p:nvSpPr>
        <p:spPr>
          <a:xfrm>
            <a:off x="1726163" y="2374858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5" name="TekstSylinder 24"/>
          <p:cNvSpPr txBox="1"/>
          <p:nvPr/>
        </p:nvSpPr>
        <p:spPr>
          <a:xfrm>
            <a:off x="1791477" y="7157279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6" name="TekstSylinder 25"/>
          <p:cNvSpPr txBox="1"/>
          <p:nvPr/>
        </p:nvSpPr>
        <p:spPr>
          <a:xfrm>
            <a:off x="1679510" y="5975370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7" name="TekstSylinder 26"/>
          <p:cNvSpPr txBox="1"/>
          <p:nvPr/>
        </p:nvSpPr>
        <p:spPr>
          <a:xfrm>
            <a:off x="1791477" y="8374399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9" name="TekstSylinder 28"/>
          <p:cNvSpPr txBox="1"/>
          <p:nvPr/>
        </p:nvSpPr>
        <p:spPr>
          <a:xfrm>
            <a:off x="1791477" y="9602861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" name="TekstSylinder 1"/>
          <p:cNvSpPr txBox="1"/>
          <p:nvPr/>
        </p:nvSpPr>
        <p:spPr>
          <a:xfrm rot="5400000">
            <a:off x="4472949" y="5686720"/>
            <a:ext cx="4413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hlinkClick r:id="rId10"/>
              </a:rPr>
              <a:t>www.spireserien.no</a:t>
            </a:r>
            <a:endParaRPr lang="nb-NO" dirty="0" smtClean="0"/>
          </a:p>
          <a:p>
            <a:r>
              <a:rPr lang="nb-NO" dirty="0" smtClean="0"/>
              <a:t>Illustrasjoner laget av Gro W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8121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4680315"/>
            <a:ext cx="5379731" cy="996698"/>
          </a:xfrm>
          <a:prstGeom prst="rect">
            <a:avLst/>
          </a:prstGeom>
        </p:spPr>
      </p:pic>
      <p:pic>
        <p:nvPicPr>
          <p:cNvPr id="13" name="Bild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5852756"/>
            <a:ext cx="5379731" cy="996698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7043651"/>
            <a:ext cx="5379731" cy="996698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8216575"/>
            <a:ext cx="5434595" cy="1085090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1" y="9441539"/>
            <a:ext cx="5379731" cy="996698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3489421"/>
            <a:ext cx="5379731" cy="996698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2264457"/>
            <a:ext cx="5379731" cy="996698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1064894"/>
            <a:ext cx="5379731" cy="996698"/>
          </a:xfrm>
          <a:prstGeom prst="rect">
            <a:avLst/>
          </a:prstGeom>
        </p:spPr>
      </p:pic>
      <p:sp>
        <p:nvSpPr>
          <p:cNvPr id="20" name="TekstSylinder 19"/>
          <p:cNvSpPr txBox="1"/>
          <p:nvPr/>
        </p:nvSpPr>
        <p:spPr>
          <a:xfrm>
            <a:off x="1968759" y="68035"/>
            <a:ext cx="631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>
                <a:latin typeface="Mugpie" panose="02000506000000020004" pitchFamily="50" charset="0"/>
              </a:rPr>
              <a:t>Navneskilt til pult</a:t>
            </a:r>
            <a:endParaRPr lang="nb-NO" sz="3200" dirty="0">
              <a:latin typeface="Mugpie" panose="02000506000000020004" pitchFamily="50" charset="0"/>
            </a:endParaRPr>
          </a:p>
        </p:txBody>
      </p:sp>
      <p:sp>
        <p:nvSpPr>
          <p:cNvPr id="21" name="TekstSylinder 20"/>
          <p:cNvSpPr txBox="1"/>
          <p:nvPr/>
        </p:nvSpPr>
        <p:spPr>
          <a:xfrm>
            <a:off x="1679510" y="1196176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2" name="TekstSylinder 21"/>
          <p:cNvSpPr txBox="1"/>
          <p:nvPr/>
        </p:nvSpPr>
        <p:spPr>
          <a:xfrm>
            <a:off x="1726163" y="4796446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3" name="TekstSylinder 22"/>
          <p:cNvSpPr txBox="1"/>
          <p:nvPr/>
        </p:nvSpPr>
        <p:spPr>
          <a:xfrm>
            <a:off x="1679510" y="3590326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4" name="TekstSylinder 23"/>
          <p:cNvSpPr txBox="1"/>
          <p:nvPr/>
        </p:nvSpPr>
        <p:spPr>
          <a:xfrm>
            <a:off x="1726163" y="2374858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5" name="TekstSylinder 24"/>
          <p:cNvSpPr txBox="1"/>
          <p:nvPr/>
        </p:nvSpPr>
        <p:spPr>
          <a:xfrm>
            <a:off x="1791477" y="7157279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6" name="TekstSylinder 25"/>
          <p:cNvSpPr txBox="1"/>
          <p:nvPr/>
        </p:nvSpPr>
        <p:spPr>
          <a:xfrm>
            <a:off x="1679510" y="5975370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7" name="TekstSylinder 26"/>
          <p:cNvSpPr txBox="1"/>
          <p:nvPr/>
        </p:nvSpPr>
        <p:spPr>
          <a:xfrm>
            <a:off x="1791477" y="8374399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9" name="TekstSylinder 28"/>
          <p:cNvSpPr txBox="1"/>
          <p:nvPr/>
        </p:nvSpPr>
        <p:spPr>
          <a:xfrm>
            <a:off x="1791477" y="9602861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8" name="TekstSylinder 27"/>
          <p:cNvSpPr txBox="1"/>
          <p:nvPr/>
        </p:nvSpPr>
        <p:spPr>
          <a:xfrm rot="5400000">
            <a:off x="4472949" y="5686720"/>
            <a:ext cx="4413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hlinkClick r:id="rId10"/>
              </a:rPr>
              <a:t>www.spireserien.no</a:t>
            </a:r>
            <a:endParaRPr lang="nb-NO" dirty="0" smtClean="0"/>
          </a:p>
          <a:p>
            <a:r>
              <a:rPr lang="nb-NO" dirty="0" smtClean="0"/>
              <a:t>Illustrasjoner laget av Gro W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95152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4680315"/>
            <a:ext cx="5379731" cy="996698"/>
          </a:xfrm>
          <a:prstGeom prst="rect">
            <a:avLst/>
          </a:prstGeom>
        </p:spPr>
      </p:pic>
      <p:pic>
        <p:nvPicPr>
          <p:cNvPr id="13" name="Bild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5852756"/>
            <a:ext cx="5379731" cy="996698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7043651"/>
            <a:ext cx="5379731" cy="996698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8216575"/>
            <a:ext cx="5434595" cy="1085090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1" y="9441539"/>
            <a:ext cx="5379731" cy="996698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3489421"/>
            <a:ext cx="5379731" cy="996698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2264457"/>
            <a:ext cx="5379731" cy="996698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1064894"/>
            <a:ext cx="5379731" cy="996698"/>
          </a:xfrm>
          <a:prstGeom prst="rect">
            <a:avLst/>
          </a:prstGeom>
        </p:spPr>
      </p:pic>
      <p:sp>
        <p:nvSpPr>
          <p:cNvPr id="20" name="TekstSylinder 19"/>
          <p:cNvSpPr txBox="1"/>
          <p:nvPr/>
        </p:nvSpPr>
        <p:spPr>
          <a:xfrm>
            <a:off x="1968759" y="68035"/>
            <a:ext cx="631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>
                <a:latin typeface="Mugpie" panose="02000506000000020004" pitchFamily="50" charset="0"/>
              </a:rPr>
              <a:t>Navneskilt til pult</a:t>
            </a:r>
            <a:endParaRPr lang="nb-NO" sz="3200" dirty="0">
              <a:latin typeface="Mugpie" panose="02000506000000020004" pitchFamily="50" charset="0"/>
            </a:endParaRPr>
          </a:p>
        </p:txBody>
      </p:sp>
      <p:sp>
        <p:nvSpPr>
          <p:cNvPr id="21" name="TekstSylinder 20"/>
          <p:cNvSpPr txBox="1"/>
          <p:nvPr/>
        </p:nvSpPr>
        <p:spPr>
          <a:xfrm>
            <a:off x="1679510" y="1196176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2" name="TekstSylinder 21"/>
          <p:cNvSpPr txBox="1"/>
          <p:nvPr/>
        </p:nvSpPr>
        <p:spPr>
          <a:xfrm>
            <a:off x="1726163" y="4796446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3" name="TekstSylinder 22"/>
          <p:cNvSpPr txBox="1"/>
          <p:nvPr/>
        </p:nvSpPr>
        <p:spPr>
          <a:xfrm>
            <a:off x="1679510" y="3590326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4" name="TekstSylinder 23"/>
          <p:cNvSpPr txBox="1"/>
          <p:nvPr/>
        </p:nvSpPr>
        <p:spPr>
          <a:xfrm>
            <a:off x="1726163" y="2374858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5" name="TekstSylinder 24"/>
          <p:cNvSpPr txBox="1"/>
          <p:nvPr/>
        </p:nvSpPr>
        <p:spPr>
          <a:xfrm>
            <a:off x="1791477" y="7157279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6" name="TekstSylinder 25"/>
          <p:cNvSpPr txBox="1"/>
          <p:nvPr/>
        </p:nvSpPr>
        <p:spPr>
          <a:xfrm>
            <a:off x="1679510" y="5975370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7" name="TekstSylinder 26"/>
          <p:cNvSpPr txBox="1"/>
          <p:nvPr/>
        </p:nvSpPr>
        <p:spPr>
          <a:xfrm>
            <a:off x="1791477" y="8374399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9" name="TekstSylinder 28"/>
          <p:cNvSpPr txBox="1"/>
          <p:nvPr/>
        </p:nvSpPr>
        <p:spPr>
          <a:xfrm>
            <a:off x="1791477" y="9602861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8" name="TekstSylinder 27"/>
          <p:cNvSpPr txBox="1"/>
          <p:nvPr/>
        </p:nvSpPr>
        <p:spPr>
          <a:xfrm rot="5400000">
            <a:off x="4472949" y="5862476"/>
            <a:ext cx="4413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hlinkClick r:id="rId10"/>
              </a:rPr>
              <a:t>www.spireserien.no</a:t>
            </a:r>
            <a:endParaRPr lang="nb-NO" dirty="0" smtClean="0"/>
          </a:p>
          <a:p>
            <a:r>
              <a:rPr lang="nb-NO" dirty="0" smtClean="0"/>
              <a:t>Illustrasjoner laget av Gro W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2482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4680315"/>
            <a:ext cx="5379731" cy="996698"/>
          </a:xfrm>
          <a:prstGeom prst="rect">
            <a:avLst/>
          </a:prstGeom>
        </p:spPr>
      </p:pic>
      <p:pic>
        <p:nvPicPr>
          <p:cNvPr id="13" name="Bild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5852756"/>
            <a:ext cx="5379731" cy="996698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7043651"/>
            <a:ext cx="5379731" cy="996698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8216575"/>
            <a:ext cx="5434595" cy="1085090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1" y="9441539"/>
            <a:ext cx="5379731" cy="996698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3489421"/>
            <a:ext cx="5379731" cy="996698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2264457"/>
            <a:ext cx="5379731" cy="996698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1064894"/>
            <a:ext cx="5379731" cy="996698"/>
          </a:xfrm>
          <a:prstGeom prst="rect">
            <a:avLst/>
          </a:prstGeom>
        </p:spPr>
      </p:pic>
      <p:sp>
        <p:nvSpPr>
          <p:cNvPr id="20" name="TekstSylinder 19"/>
          <p:cNvSpPr txBox="1"/>
          <p:nvPr/>
        </p:nvSpPr>
        <p:spPr>
          <a:xfrm>
            <a:off x="1968759" y="68035"/>
            <a:ext cx="631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>
                <a:latin typeface="Mugpie" panose="02000506000000020004" pitchFamily="50" charset="0"/>
              </a:rPr>
              <a:t>Navneskilt til pult</a:t>
            </a:r>
            <a:endParaRPr lang="nb-NO" sz="3200" dirty="0">
              <a:latin typeface="Mugpie" panose="02000506000000020004" pitchFamily="50" charset="0"/>
            </a:endParaRPr>
          </a:p>
        </p:txBody>
      </p:sp>
      <p:sp>
        <p:nvSpPr>
          <p:cNvPr id="21" name="TekstSylinder 20"/>
          <p:cNvSpPr txBox="1"/>
          <p:nvPr/>
        </p:nvSpPr>
        <p:spPr>
          <a:xfrm>
            <a:off x="1679510" y="1196176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2" name="TekstSylinder 21"/>
          <p:cNvSpPr txBox="1"/>
          <p:nvPr/>
        </p:nvSpPr>
        <p:spPr>
          <a:xfrm>
            <a:off x="1726163" y="4796446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3" name="TekstSylinder 22"/>
          <p:cNvSpPr txBox="1"/>
          <p:nvPr/>
        </p:nvSpPr>
        <p:spPr>
          <a:xfrm>
            <a:off x="1679510" y="3590326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4" name="TekstSylinder 23"/>
          <p:cNvSpPr txBox="1"/>
          <p:nvPr/>
        </p:nvSpPr>
        <p:spPr>
          <a:xfrm>
            <a:off x="1726163" y="2374858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5" name="TekstSylinder 24"/>
          <p:cNvSpPr txBox="1"/>
          <p:nvPr/>
        </p:nvSpPr>
        <p:spPr>
          <a:xfrm>
            <a:off x="1791477" y="7157279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6" name="TekstSylinder 25"/>
          <p:cNvSpPr txBox="1"/>
          <p:nvPr/>
        </p:nvSpPr>
        <p:spPr>
          <a:xfrm>
            <a:off x="1679510" y="5975370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7" name="TekstSylinder 26"/>
          <p:cNvSpPr txBox="1"/>
          <p:nvPr/>
        </p:nvSpPr>
        <p:spPr>
          <a:xfrm>
            <a:off x="1791477" y="8374399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9" name="TekstSylinder 28"/>
          <p:cNvSpPr txBox="1"/>
          <p:nvPr/>
        </p:nvSpPr>
        <p:spPr>
          <a:xfrm>
            <a:off x="1791477" y="9602861"/>
            <a:ext cx="3079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8" name="TekstSylinder 27"/>
          <p:cNvSpPr txBox="1"/>
          <p:nvPr/>
        </p:nvSpPr>
        <p:spPr>
          <a:xfrm rot="5400000">
            <a:off x="4472949" y="5686720"/>
            <a:ext cx="4413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hlinkClick r:id="rId10"/>
              </a:rPr>
              <a:t>www.spireserien.no</a:t>
            </a:r>
            <a:endParaRPr lang="nb-NO" dirty="0" smtClean="0"/>
          </a:p>
          <a:p>
            <a:r>
              <a:rPr lang="nb-NO" dirty="0" smtClean="0"/>
              <a:t>Illustrasjoner laget av Gro W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81678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68</Words>
  <Application>Microsoft Office PowerPoint</Application>
  <PresentationFormat>Egendefinert</PresentationFormat>
  <Paragraphs>44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Mugpie</vt:lpstr>
      <vt:lpstr>Office-tema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Microsoft-konto</dc:creator>
  <cp:lastModifiedBy>Microsoft-konto</cp:lastModifiedBy>
  <cp:revision>7</cp:revision>
  <cp:lastPrinted>2023-08-15T23:29:28Z</cp:lastPrinted>
  <dcterms:created xsi:type="dcterms:W3CDTF">2023-08-15T22:33:03Z</dcterms:created>
  <dcterms:modified xsi:type="dcterms:W3CDTF">2023-08-15T23:39:31Z</dcterms:modified>
</cp:coreProperties>
</file>