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0439400" cy="6840538"/>
  <p:notesSz cx="6858000" cy="9144000"/>
  <p:defaultTextStyle>
    <a:defPPr>
      <a:defRPr lang="nb-NO"/>
    </a:defPPr>
    <a:lvl1pPr marL="0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119505"/>
            <a:ext cx="8873490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592866"/>
            <a:ext cx="7829550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3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29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364195"/>
            <a:ext cx="2250996" cy="579704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364195"/>
            <a:ext cx="6622494" cy="579704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635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162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705386"/>
            <a:ext cx="9003983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4577779"/>
            <a:ext cx="9003983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/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56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1820976"/>
            <a:ext cx="4436745" cy="434025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1820976"/>
            <a:ext cx="4436745" cy="434025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497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364197"/>
            <a:ext cx="9003983" cy="132218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676882"/>
            <a:ext cx="441635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498697"/>
            <a:ext cx="4416355" cy="36752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676882"/>
            <a:ext cx="443810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498697"/>
            <a:ext cx="4438105" cy="36752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91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35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44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456036"/>
            <a:ext cx="3366978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984912"/>
            <a:ext cx="5284946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052161"/>
            <a:ext cx="3366978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31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456036"/>
            <a:ext cx="3366978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984912"/>
            <a:ext cx="5284946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052161"/>
            <a:ext cx="3366978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04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364197"/>
            <a:ext cx="9003983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1820976"/>
            <a:ext cx="9003983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6340167"/>
            <a:ext cx="234886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9008-E1A2-4F51-99B8-3BA2EF25A121}" type="datetimeFigureOut">
              <a:rPr lang="nb-NO" smtClean="0"/>
              <a:t>27.08.2015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6340167"/>
            <a:ext cx="35232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6340167"/>
            <a:ext cx="234886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C2E45-8E06-4A47-BF59-3F30671625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280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10439400" cy="683895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206586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403600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470746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6045200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382933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720666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962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10439400" cy="683895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7382933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744269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02159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70746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333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07920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791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10440612" cy="6839744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339333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096937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4688525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983713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380713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622242" y="2379133"/>
            <a:ext cx="10244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Din tekst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373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54</Words>
  <Application>Microsoft Office PowerPoint</Application>
  <PresentationFormat>Egendefinert</PresentationFormat>
  <Paragraphs>18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dcterms:created xsi:type="dcterms:W3CDTF">2015-08-27T18:05:53Z</dcterms:created>
  <dcterms:modified xsi:type="dcterms:W3CDTF">2015-08-27T18:09:51Z</dcterms:modified>
</cp:coreProperties>
</file>