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7199313" cy="10799763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46" d="100"/>
          <a:sy n="46" d="100"/>
        </p:scale>
        <p:origin x="3030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67462"/>
            <a:ext cx="6119416" cy="375991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672376"/>
            <a:ext cx="5399485" cy="2607442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1020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161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74987"/>
            <a:ext cx="1552352" cy="9152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74987"/>
            <a:ext cx="4567064" cy="9152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043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089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92444"/>
            <a:ext cx="6209407" cy="4492401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227345"/>
            <a:ext cx="6209407" cy="236244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902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2199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74990"/>
            <a:ext cx="6209407" cy="208745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47443"/>
            <a:ext cx="3045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944914"/>
            <a:ext cx="3045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47443"/>
            <a:ext cx="3060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944914"/>
            <a:ext cx="3060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51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815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998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54968"/>
            <a:ext cx="3644652" cy="767483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938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54968"/>
            <a:ext cx="3644652" cy="767483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73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12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Bild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16" y="302185"/>
            <a:ext cx="3338945" cy="5008418"/>
          </a:xfrm>
          <a:prstGeom prst="rect">
            <a:avLst/>
          </a:prstGeom>
        </p:spPr>
      </p:pic>
      <p:pic>
        <p:nvPicPr>
          <p:cNvPr id="29" name="Bild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025" y="302185"/>
            <a:ext cx="3338945" cy="5008418"/>
          </a:xfrm>
          <a:prstGeom prst="rect">
            <a:avLst/>
          </a:prstGeom>
        </p:spPr>
      </p:pic>
      <p:pic>
        <p:nvPicPr>
          <p:cNvPr id="30" name="Bild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16" y="5310603"/>
            <a:ext cx="3338945" cy="5008418"/>
          </a:xfrm>
          <a:prstGeom prst="rect">
            <a:avLst/>
          </a:prstGeom>
        </p:spPr>
      </p:pic>
      <p:pic>
        <p:nvPicPr>
          <p:cNvPr id="31" name="Bild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025" y="5310603"/>
            <a:ext cx="3338945" cy="500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076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kstSylinder 21"/>
          <p:cNvSpPr txBox="1"/>
          <p:nvPr/>
        </p:nvSpPr>
        <p:spPr>
          <a:xfrm>
            <a:off x="4840355" y="6937513"/>
            <a:ext cx="1302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2000" b="1" dirty="0"/>
          </a:p>
        </p:txBody>
      </p:sp>
      <p:pic>
        <p:nvPicPr>
          <p:cNvPr id="28" name="Bild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96" y="459832"/>
            <a:ext cx="3306916" cy="4960374"/>
          </a:xfrm>
          <a:prstGeom prst="rect">
            <a:avLst/>
          </a:prstGeom>
        </p:spPr>
      </p:pic>
      <p:pic>
        <p:nvPicPr>
          <p:cNvPr id="29" name="Bilde 2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666" y="459832"/>
            <a:ext cx="3306916" cy="4960374"/>
          </a:xfrm>
          <a:prstGeom prst="rect">
            <a:avLst/>
          </a:prstGeom>
        </p:spPr>
      </p:pic>
      <p:pic>
        <p:nvPicPr>
          <p:cNvPr id="30" name="Bild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96" y="5420206"/>
            <a:ext cx="3306916" cy="4960374"/>
          </a:xfrm>
          <a:prstGeom prst="rect">
            <a:avLst/>
          </a:prstGeom>
        </p:spPr>
      </p:pic>
      <p:pic>
        <p:nvPicPr>
          <p:cNvPr id="31" name="Bild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666" y="5420206"/>
            <a:ext cx="3306916" cy="4960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80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0</Words>
  <Application>Microsoft Office PowerPoint</Application>
  <PresentationFormat>Egendefinert</PresentationFormat>
  <Paragraphs>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Mamma</dc:creator>
  <cp:lastModifiedBy>Mamma</cp:lastModifiedBy>
  <cp:revision>9</cp:revision>
  <cp:lastPrinted>2016-03-09T20:38:09Z</cp:lastPrinted>
  <dcterms:created xsi:type="dcterms:W3CDTF">2016-01-20T02:46:51Z</dcterms:created>
  <dcterms:modified xsi:type="dcterms:W3CDTF">2016-03-09T21:02:43Z</dcterms:modified>
</cp:coreProperties>
</file>