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7199313" cy="1079976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256" d="100"/>
          <a:sy n="256" d="100"/>
        </p:scale>
        <p:origin x="-2340" y="-105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767462"/>
            <a:ext cx="6119416" cy="375991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5672376"/>
            <a:ext cx="5399485" cy="2607442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84C5-DA05-4793-963E-94FDF024DCAD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3D72-7377-4F2E-92CF-DD59BF3E8D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784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84C5-DA05-4793-963E-94FDF024DCAD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3D72-7377-4F2E-92CF-DD59BF3E8D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9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74987"/>
            <a:ext cx="1552352" cy="91523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74987"/>
            <a:ext cx="4567064" cy="91523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84C5-DA05-4793-963E-94FDF024DCAD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3D72-7377-4F2E-92CF-DD59BF3E8D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957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84C5-DA05-4793-963E-94FDF024DCAD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3D72-7377-4F2E-92CF-DD59BF3E8D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28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692444"/>
            <a:ext cx="6209407" cy="4492401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7227345"/>
            <a:ext cx="6209407" cy="236244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84C5-DA05-4793-963E-94FDF024DCAD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3D72-7377-4F2E-92CF-DD59BF3E8D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685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874937"/>
            <a:ext cx="3059708" cy="68523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874937"/>
            <a:ext cx="3059708" cy="68523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84C5-DA05-4793-963E-94FDF024DCAD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3D72-7377-4F2E-92CF-DD59BF3E8D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25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574990"/>
            <a:ext cx="6209407" cy="208745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647443"/>
            <a:ext cx="3045646" cy="129747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944914"/>
            <a:ext cx="3045646" cy="580237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647443"/>
            <a:ext cx="3060646" cy="129747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944914"/>
            <a:ext cx="3060646" cy="580237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84C5-DA05-4793-963E-94FDF024DCAD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3D72-7377-4F2E-92CF-DD59BF3E8D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1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84C5-DA05-4793-963E-94FDF024DCAD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3D72-7377-4F2E-92CF-DD59BF3E8D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979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84C5-DA05-4793-963E-94FDF024DCAD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3D72-7377-4F2E-92CF-DD59BF3E8D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445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719984"/>
            <a:ext cx="2321966" cy="251994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554968"/>
            <a:ext cx="3644652" cy="7674832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239929"/>
            <a:ext cx="2321966" cy="6002369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84C5-DA05-4793-963E-94FDF024DCAD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3D72-7377-4F2E-92CF-DD59BF3E8D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12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719984"/>
            <a:ext cx="2321966" cy="251994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554968"/>
            <a:ext cx="3644652" cy="7674832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239929"/>
            <a:ext cx="2321966" cy="6002369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84C5-DA05-4793-963E-94FDF024DCAD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3D72-7377-4F2E-92CF-DD59BF3E8D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115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574990"/>
            <a:ext cx="6209407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874937"/>
            <a:ext cx="6209407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10009783"/>
            <a:ext cx="161984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C84C5-DA05-4793-963E-94FDF024DCAD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10009783"/>
            <a:ext cx="2429768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10009783"/>
            <a:ext cx="161984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43D72-7377-4F2E-92CF-DD59BF3E8D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18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6705599" cy="100584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9" y="2881220"/>
            <a:ext cx="5343880" cy="64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3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0" y="211277"/>
            <a:ext cx="6927079" cy="10390620"/>
          </a:xfrm>
        </p:spPr>
      </p:pic>
      <p:sp>
        <p:nvSpPr>
          <p:cNvPr id="3" name="Ellipse 2"/>
          <p:cNvSpPr/>
          <p:nvPr/>
        </p:nvSpPr>
        <p:spPr>
          <a:xfrm>
            <a:off x="3352800" y="4426226"/>
            <a:ext cx="424070" cy="3710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Ellipse 4"/>
          <p:cNvSpPr/>
          <p:nvPr/>
        </p:nvSpPr>
        <p:spPr>
          <a:xfrm>
            <a:off x="3776870" y="5592418"/>
            <a:ext cx="324867" cy="282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/>
          <p:cNvSpPr/>
          <p:nvPr/>
        </p:nvSpPr>
        <p:spPr>
          <a:xfrm>
            <a:off x="3309718" y="6390496"/>
            <a:ext cx="324867" cy="282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/>
          <p:cNvSpPr/>
          <p:nvPr/>
        </p:nvSpPr>
        <p:spPr>
          <a:xfrm>
            <a:off x="4249622" y="6390496"/>
            <a:ext cx="324867" cy="282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/>
          <p:cNvSpPr/>
          <p:nvPr/>
        </p:nvSpPr>
        <p:spPr>
          <a:xfrm>
            <a:off x="3776870" y="7158717"/>
            <a:ext cx="324867" cy="282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8791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7" y="160323"/>
            <a:ext cx="6821062" cy="10231594"/>
          </a:xfrm>
        </p:spPr>
      </p:pic>
      <p:sp>
        <p:nvSpPr>
          <p:cNvPr id="3" name="Ellipse 2"/>
          <p:cNvSpPr/>
          <p:nvPr/>
        </p:nvSpPr>
        <p:spPr>
          <a:xfrm>
            <a:off x="3327757" y="4337762"/>
            <a:ext cx="324867" cy="282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Ellipse 4"/>
          <p:cNvSpPr/>
          <p:nvPr/>
        </p:nvSpPr>
        <p:spPr>
          <a:xfrm>
            <a:off x="2924052" y="5434420"/>
            <a:ext cx="324867" cy="282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/>
          <p:cNvSpPr/>
          <p:nvPr/>
        </p:nvSpPr>
        <p:spPr>
          <a:xfrm>
            <a:off x="3778114" y="5434419"/>
            <a:ext cx="324867" cy="282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/>
          <p:cNvSpPr/>
          <p:nvPr/>
        </p:nvSpPr>
        <p:spPr>
          <a:xfrm>
            <a:off x="3352016" y="6254891"/>
            <a:ext cx="324867" cy="282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/>
          <p:cNvSpPr/>
          <p:nvPr/>
        </p:nvSpPr>
        <p:spPr>
          <a:xfrm>
            <a:off x="4225984" y="6254891"/>
            <a:ext cx="324867" cy="282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/>
          <p:cNvSpPr/>
          <p:nvPr/>
        </p:nvSpPr>
        <p:spPr>
          <a:xfrm>
            <a:off x="3798641" y="6993876"/>
            <a:ext cx="324867" cy="282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3352016" y="4337762"/>
            <a:ext cx="44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63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2881132" y="5390820"/>
            <a:ext cx="44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30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3717234" y="5420383"/>
            <a:ext cx="44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33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3280211" y="6177566"/>
            <a:ext cx="44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14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4163859" y="6177566"/>
            <a:ext cx="44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19</a:t>
            </a:r>
            <a:endParaRPr lang="nb-NO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3799724" y="6934749"/>
            <a:ext cx="44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7</a:t>
            </a:r>
            <a:endParaRPr lang="nb-NO" dirty="0"/>
          </a:p>
        </p:txBody>
      </p:sp>
      <p:sp>
        <p:nvSpPr>
          <p:cNvPr id="15" name="Ellipse 14"/>
          <p:cNvSpPr/>
          <p:nvPr/>
        </p:nvSpPr>
        <p:spPr>
          <a:xfrm>
            <a:off x="4610484" y="7002360"/>
            <a:ext cx="324867" cy="282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/>
          <p:cNvSpPr txBox="1"/>
          <p:nvPr/>
        </p:nvSpPr>
        <p:spPr>
          <a:xfrm>
            <a:off x="4610484" y="6962488"/>
            <a:ext cx="44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12</a:t>
            </a:r>
            <a:endParaRPr lang="nb-NO" dirty="0"/>
          </a:p>
        </p:txBody>
      </p:sp>
      <p:sp>
        <p:nvSpPr>
          <p:cNvPr id="17" name="Ellipse 16"/>
          <p:cNvSpPr/>
          <p:nvPr/>
        </p:nvSpPr>
        <p:spPr>
          <a:xfrm>
            <a:off x="4275421" y="7855403"/>
            <a:ext cx="324867" cy="2821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4</a:t>
            </a:r>
            <a:endParaRPr lang="nb-NO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4275421" y="7768206"/>
            <a:ext cx="27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448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6705599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6705599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9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6705599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6705599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04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6705599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5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6705599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12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9</Words>
  <Application>Microsoft Office PowerPoint</Application>
  <PresentationFormat>Egendefinert</PresentationFormat>
  <Paragraphs>9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Mamma</dc:creator>
  <cp:lastModifiedBy>Mamma</cp:lastModifiedBy>
  <cp:revision>3</cp:revision>
  <dcterms:created xsi:type="dcterms:W3CDTF">2015-12-15T22:59:25Z</dcterms:created>
  <dcterms:modified xsi:type="dcterms:W3CDTF">2015-12-17T14:36:40Z</dcterms:modified>
</cp:coreProperties>
</file>