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40538" cy="1079976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2" d="100"/>
          <a:sy n="72" d="100"/>
        </p:scale>
        <p:origin x="25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041" y="1767462"/>
            <a:ext cx="5814457" cy="3759917"/>
          </a:xfrm>
        </p:spPr>
        <p:txBody>
          <a:bodyPr anchor="b"/>
          <a:lstStyle>
            <a:lvl1pPr algn="ctr">
              <a:defRPr sz="4489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5067" y="5672376"/>
            <a:ext cx="5130404" cy="2607442"/>
          </a:xfrm>
        </p:spPr>
        <p:txBody>
          <a:bodyPr/>
          <a:lstStyle>
            <a:lvl1pPr marL="0" indent="0" algn="ctr">
              <a:buNone/>
              <a:defRPr sz="1795"/>
            </a:lvl1pPr>
            <a:lvl2pPr marL="342031" indent="0" algn="ctr">
              <a:buNone/>
              <a:defRPr sz="1496"/>
            </a:lvl2pPr>
            <a:lvl3pPr marL="684063" indent="0" algn="ctr">
              <a:buNone/>
              <a:defRPr sz="1347"/>
            </a:lvl3pPr>
            <a:lvl4pPr marL="1026094" indent="0" algn="ctr">
              <a:buNone/>
              <a:defRPr sz="1197"/>
            </a:lvl4pPr>
            <a:lvl5pPr marL="1368125" indent="0" algn="ctr">
              <a:buNone/>
              <a:defRPr sz="1197"/>
            </a:lvl5pPr>
            <a:lvl6pPr marL="1710157" indent="0" algn="ctr">
              <a:buNone/>
              <a:defRPr sz="1197"/>
            </a:lvl6pPr>
            <a:lvl7pPr marL="2052188" indent="0" algn="ctr">
              <a:buNone/>
              <a:defRPr sz="1197"/>
            </a:lvl7pPr>
            <a:lvl8pPr marL="2394219" indent="0" algn="ctr">
              <a:buNone/>
              <a:defRPr sz="1197"/>
            </a:lvl8pPr>
            <a:lvl9pPr marL="2736251" indent="0" algn="ctr">
              <a:buNone/>
              <a:defRPr sz="1197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E6B0-ADC2-4E43-A979-2C62E44D8C50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707F3-B14A-44CB-9BB8-E9E276816D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0711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E6B0-ADC2-4E43-A979-2C62E44D8C50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707F3-B14A-44CB-9BB8-E9E276816D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7279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95260" y="574987"/>
            <a:ext cx="1474991" cy="91523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0288" y="574987"/>
            <a:ext cx="4339466" cy="91523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E6B0-ADC2-4E43-A979-2C62E44D8C50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707F3-B14A-44CB-9BB8-E9E276816D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1792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E6B0-ADC2-4E43-A979-2C62E44D8C50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707F3-B14A-44CB-9BB8-E9E276816D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661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692444"/>
            <a:ext cx="5899964" cy="4492401"/>
          </a:xfrm>
        </p:spPr>
        <p:txBody>
          <a:bodyPr anchor="b"/>
          <a:lstStyle>
            <a:lvl1pPr>
              <a:defRPr sz="4489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725" y="7227345"/>
            <a:ext cx="5899964" cy="2362447"/>
          </a:xfrm>
        </p:spPr>
        <p:txBody>
          <a:bodyPr/>
          <a:lstStyle>
            <a:lvl1pPr marL="0" indent="0">
              <a:buNone/>
              <a:defRPr sz="1795">
                <a:solidFill>
                  <a:schemeClr val="tx1"/>
                </a:solidFill>
              </a:defRPr>
            </a:lvl1pPr>
            <a:lvl2pPr marL="342031" indent="0">
              <a:buNone/>
              <a:defRPr sz="1496">
                <a:solidFill>
                  <a:schemeClr val="tx1">
                    <a:tint val="75000"/>
                  </a:schemeClr>
                </a:solidFill>
              </a:defRPr>
            </a:lvl2pPr>
            <a:lvl3pPr marL="684063" indent="0">
              <a:buNone/>
              <a:defRPr sz="1347">
                <a:solidFill>
                  <a:schemeClr val="tx1">
                    <a:tint val="75000"/>
                  </a:schemeClr>
                </a:solidFill>
              </a:defRPr>
            </a:lvl3pPr>
            <a:lvl4pPr marL="1026094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4pPr>
            <a:lvl5pPr marL="1368125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5pPr>
            <a:lvl6pPr marL="1710157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6pPr>
            <a:lvl7pPr marL="2052188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7pPr>
            <a:lvl8pPr marL="2394219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8pPr>
            <a:lvl9pPr marL="2736251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E6B0-ADC2-4E43-A979-2C62E44D8C50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707F3-B14A-44CB-9BB8-E9E276816D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9438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0287" y="2874937"/>
            <a:ext cx="2907229" cy="685235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63022" y="2874937"/>
            <a:ext cx="2907229" cy="685235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E6B0-ADC2-4E43-A979-2C62E44D8C50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707F3-B14A-44CB-9BB8-E9E276816D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6548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574990"/>
            <a:ext cx="5899964" cy="208745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179" y="2647443"/>
            <a:ext cx="2893868" cy="1297471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179" y="3944914"/>
            <a:ext cx="2893868" cy="580237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63023" y="2647443"/>
            <a:ext cx="2908120" cy="1297471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63023" y="3944914"/>
            <a:ext cx="2908120" cy="580237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E6B0-ADC2-4E43-A979-2C62E44D8C50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707F3-B14A-44CB-9BB8-E9E276816D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9018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E6B0-ADC2-4E43-A979-2C62E44D8C50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707F3-B14A-44CB-9BB8-E9E276816D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6203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E6B0-ADC2-4E43-A979-2C62E44D8C50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707F3-B14A-44CB-9BB8-E9E276816D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2649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719984"/>
            <a:ext cx="2206252" cy="2519945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8120" y="1554968"/>
            <a:ext cx="3463022" cy="7674832"/>
          </a:xfrm>
        </p:spPr>
        <p:txBody>
          <a:bodyPr/>
          <a:lstStyle>
            <a:lvl1pPr>
              <a:defRPr sz="2394"/>
            </a:lvl1pPr>
            <a:lvl2pPr>
              <a:defRPr sz="2095"/>
            </a:lvl2pPr>
            <a:lvl3pPr>
              <a:defRPr sz="1795"/>
            </a:lvl3pPr>
            <a:lvl4pPr>
              <a:defRPr sz="1496"/>
            </a:lvl4pPr>
            <a:lvl5pPr>
              <a:defRPr sz="1496"/>
            </a:lvl5pPr>
            <a:lvl6pPr>
              <a:defRPr sz="1496"/>
            </a:lvl6pPr>
            <a:lvl7pPr>
              <a:defRPr sz="1496"/>
            </a:lvl7pPr>
            <a:lvl8pPr>
              <a:defRPr sz="1496"/>
            </a:lvl8pPr>
            <a:lvl9pPr>
              <a:defRPr sz="1496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3239929"/>
            <a:ext cx="2206252" cy="6002369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E6B0-ADC2-4E43-A979-2C62E44D8C50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707F3-B14A-44CB-9BB8-E9E276816D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3622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719984"/>
            <a:ext cx="2206252" cy="2519945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08120" y="1554968"/>
            <a:ext cx="3463022" cy="7674832"/>
          </a:xfrm>
        </p:spPr>
        <p:txBody>
          <a:bodyPr anchor="t"/>
          <a:lstStyle>
            <a:lvl1pPr marL="0" indent="0">
              <a:buNone/>
              <a:defRPr sz="2394"/>
            </a:lvl1pPr>
            <a:lvl2pPr marL="342031" indent="0">
              <a:buNone/>
              <a:defRPr sz="2095"/>
            </a:lvl2pPr>
            <a:lvl3pPr marL="684063" indent="0">
              <a:buNone/>
              <a:defRPr sz="1795"/>
            </a:lvl3pPr>
            <a:lvl4pPr marL="1026094" indent="0">
              <a:buNone/>
              <a:defRPr sz="1496"/>
            </a:lvl4pPr>
            <a:lvl5pPr marL="1368125" indent="0">
              <a:buNone/>
              <a:defRPr sz="1496"/>
            </a:lvl5pPr>
            <a:lvl6pPr marL="1710157" indent="0">
              <a:buNone/>
              <a:defRPr sz="1496"/>
            </a:lvl6pPr>
            <a:lvl7pPr marL="2052188" indent="0">
              <a:buNone/>
              <a:defRPr sz="1496"/>
            </a:lvl7pPr>
            <a:lvl8pPr marL="2394219" indent="0">
              <a:buNone/>
              <a:defRPr sz="1496"/>
            </a:lvl8pPr>
            <a:lvl9pPr marL="2736251" indent="0">
              <a:buNone/>
              <a:defRPr sz="1496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3239929"/>
            <a:ext cx="2206252" cy="6002369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E6B0-ADC2-4E43-A979-2C62E44D8C50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707F3-B14A-44CB-9BB8-E9E276816D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7908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0287" y="574990"/>
            <a:ext cx="5899964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287" y="2874937"/>
            <a:ext cx="5899964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0287" y="10009783"/>
            <a:ext cx="1539121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1E6B0-ADC2-4E43-A979-2C62E44D8C50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65928" y="10009783"/>
            <a:ext cx="2308682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1130" y="10009783"/>
            <a:ext cx="1539121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707F3-B14A-44CB-9BB8-E9E276816D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55104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4063" rtl="0" eaLnBrk="1" latinLnBrk="0" hangingPunct="1">
        <a:lnSpc>
          <a:spcPct val="90000"/>
        </a:lnSpc>
        <a:spcBef>
          <a:spcPct val="0"/>
        </a:spcBef>
        <a:buNone/>
        <a:defRPr sz="32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016" indent="-171016" algn="l" defTabSz="684063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095" kern="1200">
          <a:solidFill>
            <a:schemeClr val="tx1"/>
          </a:solidFill>
          <a:latin typeface="+mn-lt"/>
          <a:ea typeface="+mn-ea"/>
          <a:cs typeface="+mn-cs"/>
        </a:defRPr>
      </a:lvl1pPr>
      <a:lvl2pPr marL="513047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2pPr>
      <a:lvl3pPr marL="855078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496" kern="1200">
          <a:solidFill>
            <a:schemeClr val="tx1"/>
          </a:solidFill>
          <a:latin typeface="+mn-lt"/>
          <a:ea typeface="+mn-ea"/>
          <a:cs typeface="+mn-cs"/>
        </a:defRPr>
      </a:lvl3pPr>
      <a:lvl4pPr marL="1197110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539141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881172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223204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565235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907266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1pPr>
      <a:lvl2pPr marL="342031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2pPr>
      <a:lvl3pPr marL="684063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3pPr>
      <a:lvl4pPr marL="1026094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368125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710157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052188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394219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736251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38" y="269478"/>
            <a:ext cx="6705600" cy="1005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241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9234"/>
            <a:ext cx="6705600" cy="1005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014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Egendefinert</PresentationFormat>
  <Paragraphs>0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Mamma</dc:creator>
  <cp:lastModifiedBy>Mamma</cp:lastModifiedBy>
  <cp:revision>1</cp:revision>
  <dcterms:created xsi:type="dcterms:W3CDTF">2019-01-09T22:26:04Z</dcterms:created>
  <dcterms:modified xsi:type="dcterms:W3CDTF">2019-01-09T22:27:52Z</dcterms:modified>
</cp:coreProperties>
</file>