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46" d="100"/>
          <a:sy n="46" d="100"/>
        </p:scale>
        <p:origin x="303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102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161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043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89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02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219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1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815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98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938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73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DB9A-8537-41E1-842F-C451A2913EEF}" type="datetimeFigureOut">
              <a:rPr lang="nb-NO" smtClean="0"/>
              <a:t>09.03.2016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07EF-A7C6-481B-813B-4EEDF7F37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12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2" y="302185"/>
            <a:ext cx="3338945" cy="5008418"/>
          </a:xfrm>
          <a:prstGeom prst="rect">
            <a:avLst/>
          </a:prstGeom>
        </p:spPr>
      </p:pic>
      <p:pic>
        <p:nvPicPr>
          <p:cNvPr id="24" name="Bild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3" y="302185"/>
            <a:ext cx="3338945" cy="5008418"/>
          </a:xfrm>
          <a:prstGeom prst="rect">
            <a:avLst/>
          </a:prstGeom>
        </p:spPr>
      </p:pic>
      <p:pic>
        <p:nvPicPr>
          <p:cNvPr id="26" name="Bild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2" y="5310603"/>
            <a:ext cx="3338945" cy="5008418"/>
          </a:xfrm>
          <a:prstGeom prst="rect">
            <a:avLst/>
          </a:prstGeom>
        </p:spPr>
      </p:pic>
      <p:pic>
        <p:nvPicPr>
          <p:cNvPr id="27" name="Bild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862" y="5310603"/>
            <a:ext cx="3338945" cy="5008418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935182" y="1683327"/>
            <a:ext cx="1995054" cy="477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426527" y="1662545"/>
            <a:ext cx="1911928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935182" y="6712527"/>
            <a:ext cx="1995054" cy="43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4426527" y="6712527"/>
            <a:ext cx="1911928" cy="374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207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/>
          <p:cNvSpPr txBox="1"/>
          <p:nvPr/>
        </p:nvSpPr>
        <p:spPr>
          <a:xfrm>
            <a:off x="4840355" y="6937513"/>
            <a:ext cx="1302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000" b="1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6" y="459832"/>
            <a:ext cx="3306916" cy="4960374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66" y="459832"/>
            <a:ext cx="3306916" cy="4960374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496" y="5420206"/>
            <a:ext cx="3306916" cy="4960374"/>
          </a:xfrm>
          <a:prstGeom prst="rect">
            <a:avLst/>
          </a:prstGeom>
        </p:spPr>
      </p:pic>
      <p:pic>
        <p:nvPicPr>
          <p:cNvPr id="21" name="Bild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666" y="5420206"/>
            <a:ext cx="3306916" cy="4960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80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0</Words>
  <Application>Microsoft Office PowerPoint</Application>
  <PresentationFormat>Egendefinert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7</cp:revision>
  <cp:lastPrinted>2016-03-09T20:38:09Z</cp:lastPrinted>
  <dcterms:created xsi:type="dcterms:W3CDTF">2016-01-20T02:46:51Z</dcterms:created>
  <dcterms:modified xsi:type="dcterms:W3CDTF">2016-03-09T20:50:17Z</dcterms:modified>
</cp:coreProperties>
</file>