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199313" cy="1079976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67462"/>
            <a:ext cx="6119416" cy="375991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672376"/>
            <a:ext cx="5399485" cy="2607442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C84F-7891-4B8A-A88E-752F43868982}" type="datetimeFigureOut">
              <a:rPr lang="nb-NO" smtClean="0"/>
              <a:t>19.02.2019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B881-BAB1-4B1E-8D99-F185099E22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04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C84F-7891-4B8A-A88E-752F43868982}" type="datetimeFigureOut">
              <a:rPr lang="nb-NO" smtClean="0"/>
              <a:t>19.02.2019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B881-BAB1-4B1E-8D99-F185099E22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847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74987"/>
            <a:ext cx="1552352" cy="9152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74987"/>
            <a:ext cx="4567064" cy="9152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C84F-7891-4B8A-A88E-752F43868982}" type="datetimeFigureOut">
              <a:rPr lang="nb-NO" smtClean="0"/>
              <a:t>19.02.2019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B881-BAB1-4B1E-8D99-F185099E22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197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C84F-7891-4B8A-A88E-752F43868982}" type="datetimeFigureOut">
              <a:rPr lang="nb-NO" smtClean="0"/>
              <a:t>19.02.2019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B881-BAB1-4B1E-8D99-F185099E22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891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92444"/>
            <a:ext cx="6209407" cy="4492401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227345"/>
            <a:ext cx="6209407" cy="236244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C84F-7891-4B8A-A88E-752F43868982}" type="datetimeFigureOut">
              <a:rPr lang="nb-NO" smtClean="0"/>
              <a:t>19.02.2019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B881-BAB1-4B1E-8D99-F185099E22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233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C84F-7891-4B8A-A88E-752F43868982}" type="datetimeFigureOut">
              <a:rPr lang="nb-NO" smtClean="0"/>
              <a:t>19.02.2019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B881-BAB1-4B1E-8D99-F185099E22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439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74990"/>
            <a:ext cx="6209407" cy="208745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47443"/>
            <a:ext cx="3045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944914"/>
            <a:ext cx="3045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47443"/>
            <a:ext cx="3060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944914"/>
            <a:ext cx="3060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C84F-7891-4B8A-A88E-752F43868982}" type="datetimeFigureOut">
              <a:rPr lang="nb-NO" smtClean="0"/>
              <a:t>19.02.2019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B881-BAB1-4B1E-8D99-F185099E22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2039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C84F-7891-4B8A-A88E-752F43868982}" type="datetimeFigureOut">
              <a:rPr lang="nb-NO" smtClean="0"/>
              <a:t>19.02.2019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B881-BAB1-4B1E-8D99-F185099E22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356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C84F-7891-4B8A-A88E-752F43868982}" type="datetimeFigureOut">
              <a:rPr lang="nb-NO" smtClean="0"/>
              <a:t>19.02.2019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B881-BAB1-4B1E-8D99-F185099E22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631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54968"/>
            <a:ext cx="3644652" cy="767483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C84F-7891-4B8A-A88E-752F43868982}" type="datetimeFigureOut">
              <a:rPr lang="nb-NO" smtClean="0"/>
              <a:t>19.02.2019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B881-BAB1-4B1E-8D99-F185099E22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62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54968"/>
            <a:ext cx="3644652" cy="767483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C84F-7891-4B8A-A88E-752F43868982}" type="datetimeFigureOut">
              <a:rPr lang="nb-NO" smtClean="0"/>
              <a:t>19.02.2019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B881-BAB1-4B1E-8D99-F185099E22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056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BC84F-7891-4B8A-A88E-752F43868982}" type="datetimeFigureOut">
              <a:rPr lang="nb-NO" smtClean="0"/>
              <a:t>19.02.2019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B881-BAB1-4B1E-8D99-F185099E22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17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199840" cy="10799763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1749287" y="5380383"/>
            <a:ext cx="106017" cy="132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1999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" y="93160"/>
            <a:ext cx="7199578" cy="1079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550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Egendefinert</PresentationFormat>
  <Paragraphs>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Mamma</dc:creator>
  <cp:lastModifiedBy>Mamma</cp:lastModifiedBy>
  <cp:revision>2</cp:revision>
  <dcterms:created xsi:type="dcterms:W3CDTF">2019-02-19T00:02:33Z</dcterms:created>
  <dcterms:modified xsi:type="dcterms:W3CDTF">2019-02-19T19:34:28Z</dcterms:modified>
</cp:coreProperties>
</file>