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799763" cy="719931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34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154" d="100"/>
          <a:sy n="154" d="100"/>
        </p:scale>
        <p:origin x="1104" y="138"/>
      </p:cViewPr>
      <p:guideLst>
        <p:guide orient="horz" pos="2268"/>
        <p:guide pos="34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178222"/>
            <a:ext cx="9179799" cy="2506427"/>
          </a:xfrm>
        </p:spPr>
        <p:txBody>
          <a:bodyPr anchor="b"/>
          <a:lstStyle>
            <a:lvl1pPr algn="ctr">
              <a:defRPr sz="6299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781306"/>
            <a:ext cx="8099822" cy="1738167"/>
          </a:xfrm>
        </p:spPr>
        <p:txBody>
          <a:bodyPr/>
          <a:lstStyle>
            <a:lvl1pPr marL="0" indent="0" algn="ctr">
              <a:buNone/>
              <a:defRPr sz="2520"/>
            </a:lvl1pPr>
            <a:lvl2pPr marL="479969" indent="0" algn="ctr">
              <a:buNone/>
              <a:defRPr sz="2100"/>
            </a:lvl2pPr>
            <a:lvl3pPr marL="959937" indent="0" algn="ctr">
              <a:buNone/>
              <a:defRPr sz="1890"/>
            </a:lvl3pPr>
            <a:lvl4pPr marL="1439906" indent="0" algn="ctr">
              <a:buNone/>
              <a:defRPr sz="1680"/>
            </a:lvl4pPr>
            <a:lvl5pPr marL="1919874" indent="0" algn="ctr">
              <a:buNone/>
              <a:defRPr sz="1680"/>
            </a:lvl5pPr>
            <a:lvl6pPr marL="2399843" indent="0" algn="ctr">
              <a:buNone/>
              <a:defRPr sz="1680"/>
            </a:lvl6pPr>
            <a:lvl7pPr marL="2879811" indent="0" algn="ctr">
              <a:buNone/>
              <a:defRPr sz="1680"/>
            </a:lvl7pPr>
            <a:lvl8pPr marL="3359780" indent="0" algn="ctr">
              <a:buNone/>
              <a:defRPr sz="1680"/>
            </a:lvl8pPr>
            <a:lvl9pPr marL="3839748" indent="0" algn="ctr">
              <a:buNone/>
              <a:defRPr sz="1680"/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679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5488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1" y="383297"/>
            <a:ext cx="2328699" cy="610108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383297"/>
            <a:ext cx="6851100" cy="610108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7474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618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1794831"/>
            <a:ext cx="9314796" cy="2994714"/>
          </a:xfrm>
        </p:spPr>
        <p:txBody>
          <a:bodyPr anchor="b"/>
          <a:lstStyle>
            <a:lvl1pPr>
              <a:defRPr sz="6299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4817876"/>
            <a:ext cx="9314796" cy="15748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7996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5993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39906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19874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399843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79811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597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39748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743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1916484"/>
            <a:ext cx="4589899" cy="456789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1916484"/>
            <a:ext cx="4589899" cy="456789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989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383299"/>
            <a:ext cx="9314796" cy="1391534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764832"/>
            <a:ext cx="4568805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629749"/>
            <a:ext cx="4568805" cy="3867965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1764832"/>
            <a:ext cx="4591306" cy="86491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79969" indent="0">
              <a:buNone/>
              <a:defRPr sz="2100" b="1"/>
            </a:lvl2pPr>
            <a:lvl3pPr marL="959937" indent="0">
              <a:buNone/>
              <a:defRPr sz="1890" b="1"/>
            </a:lvl3pPr>
            <a:lvl4pPr marL="1439906" indent="0">
              <a:buNone/>
              <a:defRPr sz="1680" b="1"/>
            </a:lvl4pPr>
            <a:lvl5pPr marL="1919874" indent="0">
              <a:buNone/>
              <a:defRPr sz="1680" b="1"/>
            </a:lvl5pPr>
            <a:lvl6pPr marL="2399843" indent="0">
              <a:buNone/>
              <a:defRPr sz="1680" b="1"/>
            </a:lvl6pPr>
            <a:lvl7pPr marL="2879811" indent="0">
              <a:buNone/>
              <a:defRPr sz="1680" b="1"/>
            </a:lvl7pPr>
            <a:lvl8pPr marL="3359780" indent="0">
              <a:buNone/>
              <a:defRPr sz="1680" b="1"/>
            </a:lvl8pPr>
            <a:lvl9pPr marL="3839748" indent="0">
              <a:buNone/>
              <a:defRPr sz="168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2629749"/>
            <a:ext cx="4591306" cy="3867965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736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426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8901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479954"/>
            <a:ext cx="3483205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036570"/>
            <a:ext cx="5467380" cy="5116178"/>
          </a:xfrm>
        </p:spPr>
        <p:txBody>
          <a:bodyPr/>
          <a:lstStyle>
            <a:lvl1pPr>
              <a:defRPr sz="3359"/>
            </a:lvl1pPr>
            <a:lvl2pPr>
              <a:defRPr sz="2939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2159794"/>
            <a:ext cx="3483205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94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479954"/>
            <a:ext cx="3483205" cy="1679840"/>
          </a:xfrm>
        </p:spPr>
        <p:txBody>
          <a:bodyPr anchor="b"/>
          <a:lstStyle>
            <a:lvl1pPr>
              <a:defRPr sz="3359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036570"/>
            <a:ext cx="5467380" cy="5116178"/>
          </a:xfrm>
        </p:spPr>
        <p:txBody>
          <a:bodyPr anchor="t"/>
          <a:lstStyle>
            <a:lvl1pPr marL="0" indent="0">
              <a:buNone/>
              <a:defRPr sz="3359"/>
            </a:lvl1pPr>
            <a:lvl2pPr marL="479969" indent="0">
              <a:buNone/>
              <a:defRPr sz="2939"/>
            </a:lvl2pPr>
            <a:lvl3pPr marL="959937" indent="0">
              <a:buNone/>
              <a:defRPr sz="2520"/>
            </a:lvl3pPr>
            <a:lvl4pPr marL="1439906" indent="0">
              <a:buNone/>
              <a:defRPr sz="2100"/>
            </a:lvl4pPr>
            <a:lvl5pPr marL="1919874" indent="0">
              <a:buNone/>
              <a:defRPr sz="2100"/>
            </a:lvl5pPr>
            <a:lvl6pPr marL="2399843" indent="0">
              <a:buNone/>
              <a:defRPr sz="2100"/>
            </a:lvl6pPr>
            <a:lvl7pPr marL="2879811" indent="0">
              <a:buNone/>
              <a:defRPr sz="2100"/>
            </a:lvl7pPr>
            <a:lvl8pPr marL="3359780" indent="0">
              <a:buNone/>
              <a:defRPr sz="2100"/>
            </a:lvl8pPr>
            <a:lvl9pPr marL="3839748" indent="0">
              <a:buNone/>
              <a:defRPr sz="21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2159794"/>
            <a:ext cx="3483205" cy="4001285"/>
          </a:xfrm>
        </p:spPr>
        <p:txBody>
          <a:bodyPr/>
          <a:lstStyle>
            <a:lvl1pPr marL="0" indent="0">
              <a:buNone/>
              <a:defRPr sz="1680"/>
            </a:lvl1pPr>
            <a:lvl2pPr marL="479969" indent="0">
              <a:buNone/>
              <a:defRPr sz="1470"/>
            </a:lvl2pPr>
            <a:lvl3pPr marL="959937" indent="0">
              <a:buNone/>
              <a:defRPr sz="1260"/>
            </a:lvl3pPr>
            <a:lvl4pPr marL="1439906" indent="0">
              <a:buNone/>
              <a:defRPr sz="1050"/>
            </a:lvl4pPr>
            <a:lvl5pPr marL="1919874" indent="0">
              <a:buNone/>
              <a:defRPr sz="1050"/>
            </a:lvl5pPr>
            <a:lvl6pPr marL="2399843" indent="0">
              <a:buNone/>
              <a:defRPr sz="1050"/>
            </a:lvl6pPr>
            <a:lvl7pPr marL="2879811" indent="0">
              <a:buNone/>
              <a:defRPr sz="1050"/>
            </a:lvl7pPr>
            <a:lvl8pPr marL="3359780" indent="0">
              <a:buNone/>
              <a:defRPr sz="1050"/>
            </a:lvl8pPr>
            <a:lvl9pPr marL="3839748" indent="0">
              <a:buNone/>
              <a:defRPr sz="105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644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383299"/>
            <a:ext cx="9314796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1916484"/>
            <a:ext cx="9314796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6672698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61CFF-B9A4-4224-A4EE-D6ADE84C647A}" type="datetimeFigureOut">
              <a:rPr lang="nb-NO" smtClean="0"/>
              <a:t>05.06.2026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6672698"/>
            <a:ext cx="364492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6672698"/>
            <a:ext cx="2429947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95ED3-9227-45C5-A0C4-191534F3084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644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59937" rtl="0" eaLnBrk="1" latinLnBrk="0" hangingPunct="1">
        <a:lnSpc>
          <a:spcPct val="90000"/>
        </a:lnSpc>
        <a:spcBef>
          <a:spcPct val="0"/>
        </a:spcBef>
        <a:buNone/>
        <a:defRPr sz="46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9984" indent="-239984" algn="l" defTabSz="959937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39" kern="1200">
          <a:solidFill>
            <a:schemeClr val="tx1"/>
          </a:solidFill>
          <a:latin typeface="+mn-lt"/>
          <a:ea typeface="+mn-ea"/>
          <a:cs typeface="+mn-cs"/>
        </a:defRPr>
      </a:lvl1pPr>
      <a:lvl2pPr marL="71995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199921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890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59859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39827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19796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599764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79733" indent="-239984" algn="l" defTabSz="959937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79969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59937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06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19874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399843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79811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59780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39748" algn="l" defTabSz="959937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25" y="247650"/>
            <a:ext cx="10058400" cy="6705599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1013926" y="702906"/>
            <a:ext cx="90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Navn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4208105" y="702906"/>
            <a:ext cx="90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Navn</a:t>
            </a:r>
            <a:endParaRPr lang="nb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7402284" y="702906"/>
            <a:ext cx="90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Navn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29950" y="2926702"/>
            <a:ext cx="90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Navn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4208104" y="2926702"/>
            <a:ext cx="90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Navn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7402284" y="2926702"/>
            <a:ext cx="90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Navn</a:t>
            </a:r>
            <a:endParaRPr lang="nb-NO" dirty="0"/>
          </a:p>
        </p:txBody>
      </p:sp>
      <p:sp>
        <p:nvSpPr>
          <p:cNvPr id="11" name="TekstSylinder 10"/>
          <p:cNvSpPr txBox="1"/>
          <p:nvPr/>
        </p:nvSpPr>
        <p:spPr>
          <a:xfrm>
            <a:off x="929950" y="5150498"/>
            <a:ext cx="90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Navn</a:t>
            </a:r>
            <a:endParaRPr lang="nb-NO" dirty="0"/>
          </a:p>
        </p:txBody>
      </p:sp>
      <p:sp>
        <p:nvSpPr>
          <p:cNvPr id="12" name="TekstSylinder 11"/>
          <p:cNvSpPr txBox="1"/>
          <p:nvPr/>
        </p:nvSpPr>
        <p:spPr>
          <a:xfrm>
            <a:off x="4208104" y="5150498"/>
            <a:ext cx="90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Navn</a:t>
            </a:r>
            <a:endParaRPr lang="nb-NO" dirty="0"/>
          </a:p>
        </p:txBody>
      </p:sp>
      <p:sp>
        <p:nvSpPr>
          <p:cNvPr id="13" name="TekstSylinder 12"/>
          <p:cNvSpPr txBox="1"/>
          <p:nvPr/>
        </p:nvSpPr>
        <p:spPr>
          <a:xfrm>
            <a:off x="7402284" y="5185874"/>
            <a:ext cx="90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Navn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1013925" y="1003813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Skole</a:t>
            </a:r>
            <a:endParaRPr lang="nb-NO" sz="1200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4208103" y="1003813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Skole</a:t>
            </a:r>
            <a:endParaRPr lang="nb-NO" sz="1200" dirty="0"/>
          </a:p>
        </p:txBody>
      </p:sp>
      <p:sp>
        <p:nvSpPr>
          <p:cNvPr id="16" name="TekstSylinder 15"/>
          <p:cNvSpPr txBox="1"/>
          <p:nvPr/>
        </p:nvSpPr>
        <p:spPr>
          <a:xfrm>
            <a:off x="7402284" y="1036862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Skole</a:t>
            </a:r>
            <a:endParaRPr lang="nb-NO" sz="1200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29949" y="3229556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Skole</a:t>
            </a:r>
            <a:endParaRPr lang="nb-NO" sz="1200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4208103" y="3229556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Skole</a:t>
            </a:r>
            <a:endParaRPr lang="nb-NO" sz="1200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7452040" y="3229556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Skole</a:t>
            </a:r>
            <a:endParaRPr lang="nb-NO" sz="1200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929949" y="5472013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Skole</a:t>
            </a:r>
            <a:endParaRPr lang="nb-NO" sz="12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4208103" y="5494652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Skole</a:t>
            </a:r>
            <a:endParaRPr lang="nb-NO" sz="12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7402284" y="5494652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Skole</a:t>
            </a:r>
            <a:endParaRPr lang="nb-NO" sz="12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1013922" y="1255253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dato</a:t>
            </a:r>
            <a:endParaRPr lang="nb-NO" sz="12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4208099" y="1255253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dato</a:t>
            </a:r>
            <a:endParaRPr lang="nb-NO" sz="12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7402284" y="1236592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dato</a:t>
            </a:r>
            <a:endParaRPr lang="nb-NO" sz="1200" dirty="0"/>
          </a:p>
        </p:txBody>
      </p:sp>
      <p:sp>
        <p:nvSpPr>
          <p:cNvPr id="26" name="TekstSylinder 25"/>
          <p:cNvSpPr txBox="1"/>
          <p:nvPr/>
        </p:nvSpPr>
        <p:spPr>
          <a:xfrm>
            <a:off x="929948" y="3460388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dato</a:t>
            </a:r>
            <a:endParaRPr lang="nb-NO" sz="1200" dirty="0"/>
          </a:p>
        </p:txBody>
      </p:sp>
      <p:sp>
        <p:nvSpPr>
          <p:cNvPr id="27" name="TekstSylinder 26"/>
          <p:cNvSpPr txBox="1"/>
          <p:nvPr/>
        </p:nvSpPr>
        <p:spPr>
          <a:xfrm>
            <a:off x="4208098" y="3493966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dato</a:t>
            </a:r>
            <a:endParaRPr lang="nb-NO" sz="1200" dirty="0"/>
          </a:p>
        </p:txBody>
      </p:sp>
      <p:sp>
        <p:nvSpPr>
          <p:cNvPr id="28" name="TekstSylinder 27"/>
          <p:cNvSpPr txBox="1"/>
          <p:nvPr/>
        </p:nvSpPr>
        <p:spPr>
          <a:xfrm>
            <a:off x="7452034" y="3471334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dato</a:t>
            </a:r>
            <a:endParaRPr lang="nb-NO" sz="1200" dirty="0"/>
          </a:p>
        </p:txBody>
      </p:sp>
      <p:sp>
        <p:nvSpPr>
          <p:cNvPr id="29" name="TekstSylinder 28"/>
          <p:cNvSpPr txBox="1"/>
          <p:nvPr/>
        </p:nvSpPr>
        <p:spPr>
          <a:xfrm>
            <a:off x="929947" y="5712417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dato</a:t>
            </a:r>
            <a:endParaRPr lang="nb-NO" sz="1200" dirty="0"/>
          </a:p>
        </p:txBody>
      </p:sp>
      <p:sp>
        <p:nvSpPr>
          <p:cNvPr id="30" name="TekstSylinder 29"/>
          <p:cNvSpPr txBox="1"/>
          <p:nvPr/>
        </p:nvSpPr>
        <p:spPr>
          <a:xfrm>
            <a:off x="4208097" y="5732679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dato</a:t>
            </a:r>
            <a:endParaRPr lang="nb-NO" sz="1200" dirty="0"/>
          </a:p>
        </p:txBody>
      </p:sp>
      <p:sp>
        <p:nvSpPr>
          <p:cNvPr id="31" name="TekstSylinder 30"/>
          <p:cNvSpPr txBox="1"/>
          <p:nvPr/>
        </p:nvSpPr>
        <p:spPr>
          <a:xfrm>
            <a:off x="7402283" y="5730506"/>
            <a:ext cx="9081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smtClean="0"/>
              <a:t>dato</a:t>
            </a:r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2787090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27</Words>
  <Application>Microsoft Office PowerPoint</Application>
  <PresentationFormat>Egendefinert</PresentationFormat>
  <Paragraphs>27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Microsoft-konto</dc:creator>
  <cp:lastModifiedBy>Microsoft-konto</cp:lastModifiedBy>
  <cp:revision>1</cp:revision>
  <dcterms:created xsi:type="dcterms:W3CDTF">2026-06-04T22:07:52Z</dcterms:created>
  <dcterms:modified xsi:type="dcterms:W3CDTF">2026-06-04T22:11:42Z</dcterms:modified>
</cp:coreProperties>
</file>