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7199313" cy="10799763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0ocPTItsyqvJ2o0zjtm7nA==" hashData="73rkslK5f6H4RdUgMcNfNxUEP5OIef2I8gX6VmefCiWhqOCdKUedF3dWeQzU3tv/ctOBXzjQ+WOrdj3iVyIHj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>
        <p:scale>
          <a:sx n="286" d="100"/>
          <a:sy n="286" d="100"/>
        </p:scale>
        <p:origin x="-2406" y="-7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67462"/>
            <a:ext cx="6119416" cy="375991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672376"/>
            <a:ext cx="5399485" cy="2607442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03D4-5AE7-42E0-A193-1F0549FAD5B3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4038-5CE3-4450-8DEE-80439935D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003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03D4-5AE7-42E0-A193-1F0549FAD5B3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4038-5CE3-4450-8DEE-80439935D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422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74987"/>
            <a:ext cx="1552352" cy="9152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74987"/>
            <a:ext cx="4567064" cy="91523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03D4-5AE7-42E0-A193-1F0549FAD5B3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4038-5CE3-4450-8DEE-80439935D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659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03D4-5AE7-42E0-A193-1F0549FAD5B3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4038-5CE3-4450-8DEE-80439935D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407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92444"/>
            <a:ext cx="6209407" cy="4492401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7227345"/>
            <a:ext cx="6209407" cy="236244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03D4-5AE7-42E0-A193-1F0549FAD5B3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4038-5CE3-4450-8DEE-80439935D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25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03D4-5AE7-42E0-A193-1F0549FAD5B3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4038-5CE3-4450-8DEE-80439935D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93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74990"/>
            <a:ext cx="6209407" cy="208745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647443"/>
            <a:ext cx="3045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944914"/>
            <a:ext cx="3045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647443"/>
            <a:ext cx="3060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944914"/>
            <a:ext cx="3060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03D4-5AE7-42E0-A193-1F0549FAD5B3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4038-5CE3-4450-8DEE-80439935D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541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03D4-5AE7-42E0-A193-1F0549FAD5B3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4038-5CE3-4450-8DEE-80439935D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379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03D4-5AE7-42E0-A193-1F0549FAD5B3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4038-5CE3-4450-8DEE-80439935D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5014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54968"/>
            <a:ext cx="3644652" cy="7674832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03D4-5AE7-42E0-A193-1F0549FAD5B3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4038-5CE3-4450-8DEE-80439935D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237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54968"/>
            <a:ext cx="3644652" cy="7674832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03D4-5AE7-42E0-A193-1F0549FAD5B3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4038-5CE3-4450-8DEE-80439935D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5041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874937"/>
            <a:ext cx="6209407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803D4-5AE7-42E0-A193-1F0549FAD5B3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84038-5CE3-4450-8DEE-80439935D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03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70" y="464068"/>
            <a:ext cx="3600450" cy="4676775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58920"/>
            <a:ext cx="3600450" cy="4676775"/>
          </a:xfrm>
          <a:prstGeom prst="rect">
            <a:avLst/>
          </a:prstGeom>
        </p:spPr>
      </p:pic>
      <p:pic>
        <p:nvPicPr>
          <p:cNvPr id="10" name="Bild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863" y="464068"/>
            <a:ext cx="3600450" cy="4676775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863" y="5658920"/>
            <a:ext cx="3600450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22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293"/>
            <a:ext cx="3600450" cy="4676775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58920"/>
            <a:ext cx="3600450" cy="4676775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863" y="318293"/>
            <a:ext cx="3600450" cy="4676775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863" y="5658919"/>
            <a:ext cx="3600450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14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18" y="331546"/>
            <a:ext cx="3600450" cy="4676775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18" y="5632415"/>
            <a:ext cx="3600450" cy="467677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1192696" y="1577009"/>
            <a:ext cx="181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>
              <a:latin typeface="Comic Sans MS" panose="030F0702030302020204" pitchFamily="66" charset="0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192696" y="6891130"/>
            <a:ext cx="1802295" cy="371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095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Egendefinert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Office-tema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Mamma</dc:creator>
  <cp:keywords>gw7960</cp:keywords>
  <cp:lastModifiedBy>Mamma</cp:lastModifiedBy>
  <cp:revision>2</cp:revision>
  <cp:lastPrinted>2017-02-02T15:31:01Z</cp:lastPrinted>
  <dcterms:created xsi:type="dcterms:W3CDTF">2016-03-11T17:00:15Z</dcterms:created>
  <dcterms:modified xsi:type="dcterms:W3CDTF">2017-02-02T15:32:51Z</dcterms:modified>
</cp:coreProperties>
</file>