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3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811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624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96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365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74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111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046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369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86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73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D233-56C7-41A4-AF62-8FFCD71D7564}" type="datetimeFigureOut">
              <a:rPr lang="nb-NO" smtClean="0"/>
              <a:t>11.10.2015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1E68-72D4-421F-BD63-2418EC4CC4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42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790" y="418182"/>
            <a:ext cx="7816126" cy="9771811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 rot="8371096">
            <a:off x="331304" y="2517913"/>
            <a:ext cx="147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Overskrift 1</a:t>
            </a:r>
            <a:endParaRPr 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 rot="13353056">
            <a:off x="5387009" y="2517913"/>
            <a:ext cx="147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Overskrift 2</a:t>
            </a:r>
            <a:endParaRPr 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 rot="2856337">
            <a:off x="331304" y="7759148"/>
            <a:ext cx="147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Overskrift 3</a:t>
            </a:r>
            <a:endParaRPr 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 rot="18769563">
            <a:off x="5387009" y="7759148"/>
            <a:ext cx="147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Overskrift 4</a:t>
            </a:r>
            <a:endParaRPr 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 rot="8123892">
            <a:off x="1857276" y="2498777"/>
            <a:ext cx="157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Spørsmål 1-1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 rot="13608552">
            <a:off x="3984208" y="2456841"/>
            <a:ext cx="143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Spørsmål 2-2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 rot="2713587">
            <a:off x="1888707" y="7773503"/>
            <a:ext cx="148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Spørsmål 3-3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 rot="18805351">
            <a:off x="3998879" y="7701359"/>
            <a:ext cx="140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Spørsmål 4-4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 rot="16200000">
            <a:off x="-291100" y="3996570"/>
            <a:ext cx="141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Spørsmål 1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 rot="5400000">
            <a:off x="6279753" y="4097071"/>
            <a:ext cx="121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Spørsmål 2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 rot="16200000">
            <a:off x="-274276" y="5955659"/>
            <a:ext cx="141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Spørsmål 3</a:t>
            </a:r>
            <a:endParaRPr lang="nb-NO" dirty="0"/>
          </a:p>
        </p:txBody>
      </p:sp>
      <p:sp>
        <p:nvSpPr>
          <p:cNvPr id="16" name="TekstSylinder 15"/>
          <p:cNvSpPr txBox="1"/>
          <p:nvPr/>
        </p:nvSpPr>
        <p:spPr>
          <a:xfrm rot="5400000">
            <a:off x="6201817" y="6149196"/>
            <a:ext cx="141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Spørsmål 4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 rot="2736660">
            <a:off x="2763928" y="3941923"/>
            <a:ext cx="141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Svar 1-1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 rot="13457756">
            <a:off x="1743941" y="4664222"/>
            <a:ext cx="92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Svar 1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 rot="18823744">
            <a:off x="3459989" y="3584212"/>
            <a:ext cx="141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Svar 2-2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 rot="7965629">
            <a:off x="4462870" y="4824251"/>
            <a:ext cx="990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Svar-2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 rot="18854457">
            <a:off x="1855130" y="5313112"/>
            <a:ext cx="9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Svar 3</a:t>
            </a:r>
            <a:endParaRPr lang="nb-NO" dirty="0"/>
          </a:p>
        </p:txBody>
      </p:sp>
      <p:sp>
        <p:nvSpPr>
          <p:cNvPr id="22" name="TekstSylinder 21"/>
          <p:cNvSpPr txBox="1"/>
          <p:nvPr/>
        </p:nvSpPr>
        <p:spPr>
          <a:xfrm rot="7958061">
            <a:off x="2762321" y="6481839"/>
            <a:ext cx="102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Svar 3-3</a:t>
            </a:r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 rot="2783258">
            <a:off x="4539404" y="5496565"/>
            <a:ext cx="96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Svar 4</a:t>
            </a:r>
            <a:endParaRPr lang="nb-NO" dirty="0"/>
          </a:p>
        </p:txBody>
      </p:sp>
      <p:sp>
        <p:nvSpPr>
          <p:cNvPr id="24" name="TekstSylinder 23"/>
          <p:cNvSpPr txBox="1"/>
          <p:nvPr/>
        </p:nvSpPr>
        <p:spPr>
          <a:xfrm rot="13642845">
            <a:off x="3528879" y="6403847"/>
            <a:ext cx="978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Svar 4-4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45967" y="222087"/>
            <a:ext cx="6198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Trykk på hver tekst og fyll inn dine egne spørsmål og svar. Alle boksene er redigerbare. </a:t>
            </a:r>
            <a:br>
              <a:rPr lang="nb-NO" dirty="0" smtClean="0"/>
            </a:br>
            <a:r>
              <a:rPr lang="nb-NO" dirty="0" smtClean="0"/>
              <a:t>Lykke til!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117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57</Words>
  <Application>Microsoft Office PowerPoint</Application>
  <PresentationFormat>Egendefinert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1</cp:revision>
  <cp:lastPrinted>2015-10-11T21:32:42Z</cp:lastPrinted>
  <dcterms:created xsi:type="dcterms:W3CDTF">2015-10-11T21:30:44Z</dcterms:created>
  <dcterms:modified xsi:type="dcterms:W3CDTF">2015-10-11T21:34:06Z</dcterms:modified>
</cp:coreProperties>
</file>