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199313" cy="1079976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2" d="100"/>
          <a:sy n="72" d="100"/>
        </p:scale>
        <p:origin x="24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32093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024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61707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894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932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23846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4680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5606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35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343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44062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45DA2-3E09-4250-8360-AA733704BA5C}" type="datetimeFigureOut">
              <a:rPr lang="nb-NO" smtClean="0"/>
              <a:t>14.10.2015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9DA6C-2D5F-4106-82FA-EC69A35F5B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44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7199313" cy="1079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48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Egendefinert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Mamma</dc:creator>
  <cp:lastModifiedBy>Mamma</cp:lastModifiedBy>
  <cp:revision>1</cp:revision>
  <dcterms:created xsi:type="dcterms:W3CDTF">2015-10-14T00:27:37Z</dcterms:created>
  <dcterms:modified xsi:type="dcterms:W3CDTF">2015-10-14T00:28:55Z</dcterms:modified>
</cp:coreProperties>
</file>