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40538" cy="104394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24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708486"/>
            <a:ext cx="5814457" cy="3634458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5483102"/>
            <a:ext cx="5130404" cy="2520438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D0D2-3003-4A48-81FA-54751AD2CD41}" type="datetimeFigureOut">
              <a:rPr lang="nb-NO" smtClean="0"/>
              <a:t>07.10.2015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52A0-69EF-4191-8225-E92057C555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980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D0D2-3003-4A48-81FA-54751AD2CD41}" type="datetimeFigureOut">
              <a:rPr lang="nb-NO" smtClean="0"/>
              <a:t>07.10.2015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52A0-69EF-4191-8225-E92057C555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656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555801"/>
            <a:ext cx="1474991" cy="8846909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555801"/>
            <a:ext cx="4339466" cy="8846909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D0D2-3003-4A48-81FA-54751AD2CD41}" type="datetimeFigureOut">
              <a:rPr lang="nb-NO" smtClean="0"/>
              <a:t>07.10.2015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52A0-69EF-4191-8225-E92057C555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760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D0D2-3003-4A48-81FA-54751AD2CD41}" type="datetimeFigureOut">
              <a:rPr lang="nb-NO" smtClean="0"/>
              <a:t>07.10.2015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52A0-69EF-4191-8225-E92057C555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425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602603"/>
            <a:ext cx="5899964" cy="4342500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6986185"/>
            <a:ext cx="5899964" cy="2283618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D0D2-3003-4A48-81FA-54751AD2CD41}" type="datetimeFigureOut">
              <a:rPr lang="nb-NO" smtClean="0"/>
              <a:t>07.10.2015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52A0-69EF-4191-8225-E92057C555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098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779007"/>
            <a:ext cx="2907229" cy="662370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779007"/>
            <a:ext cx="2907229" cy="662370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D0D2-3003-4A48-81FA-54751AD2CD41}" type="datetimeFigureOut">
              <a:rPr lang="nb-NO" smtClean="0"/>
              <a:t>07.10.2015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52A0-69EF-4191-8225-E92057C555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033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55804"/>
            <a:ext cx="5899964" cy="2017801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559104"/>
            <a:ext cx="2893868" cy="1254177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813281"/>
            <a:ext cx="2893868" cy="560876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559104"/>
            <a:ext cx="2908120" cy="1254177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813281"/>
            <a:ext cx="2908120" cy="560876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D0D2-3003-4A48-81FA-54751AD2CD41}" type="datetimeFigureOut">
              <a:rPr lang="nb-NO" smtClean="0"/>
              <a:t>07.10.2015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52A0-69EF-4191-8225-E92057C555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643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D0D2-3003-4A48-81FA-54751AD2CD41}" type="datetimeFigureOut">
              <a:rPr lang="nb-NO" smtClean="0"/>
              <a:t>07.10.2015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52A0-69EF-4191-8225-E92057C555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019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D0D2-3003-4A48-81FA-54751AD2CD41}" type="datetimeFigureOut">
              <a:rPr lang="nb-NO" smtClean="0"/>
              <a:t>07.10.2015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52A0-69EF-4191-8225-E92057C555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02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95960"/>
            <a:ext cx="2206252" cy="243586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503083"/>
            <a:ext cx="3463022" cy="7418740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3131820"/>
            <a:ext cx="2206252" cy="5802084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D0D2-3003-4A48-81FA-54751AD2CD41}" type="datetimeFigureOut">
              <a:rPr lang="nb-NO" smtClean="0"/>
              <a:t>07.10.2015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52A0-69EF-4191-8225-E92057C555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412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95960"/>
            <a:ext cx="2206252" cy="243586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503083"/>
            <a:ext cx="3463022" cy="7418740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3131820"/>
            <a:ext cx="2206252" cy="5802084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D0D2-3003-4A48-81FA-54751AD2CD41}" type="datetimeFigureOut">
              <a:rPr lang="nb-NO" smtClean="0"/>
              <a:t>07.10.2015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52A0-69EF-4191-8225-E92057C555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432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555804"/>
            <a:ext cx="5899964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779007"/>
            <a:ext cx="5899964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9675780"/>
            <a:ext cx="153912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1D0D2-3003-4A48-81FA-54751AD2CD41}" type="datetimeFigureOut">
              <a:rPr lang="nb-NO" smtClean="0"/>
              <a:t>07.10.2015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9675780"/>
            <a:ext cx="2308682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9675780"/>
            <a:ext cx="153912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052A0-69EF-4191-8225-E92057C555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677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75" y="257578"/>
            <a:ext cx="6589353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928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Egendefinert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lastModifiedBy>Mamma</cp:lastModifiedBy>
  <cp:revision>1</cp:revision>
  <dcterms:created xsi:type="dcterms:W3CDTF">2015-10-07T21:43:51Z</dcterms:created>
  <dcterms:modified xsi:type="dcterms:W3CDTF">2015-10-07T21:44:44Z</dcterms:modified>
</cp:coreProperties>
</file>